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59" r:id="rId5"/>
    <p:sldId id="272" r:id="rId6"/>
    <p:sldId id="273" r:id="rId7"/>
    <p:sldId id="274" r:id="rId8"/>
    <p:sldId id="261" r:id="rId9"/>
    <p:sldId id="277" r:id="rId10"/>
    <p:sldId id="276" r:id="rId11"/>
    <p:sldId id="279" r:id="rId12"/>
    <p:sldId id="280" r:id="rId13"/>
    <p:sldId id="281" r:id="rId14"/>
    <p:sldId id="278" r:id="rId15"/>
    <p:sldId id="260" r:id="rId16"/>
    <p:sldId id="275" r:id="rId17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38" autoAdjust="0"/>
    <p:restoredTop sz="99500" autoAdjust="0"/>
  </p:normalViewPr>
  <p:slideViewPr>
    <p:cSldViewPr snapToGrid="0">
      <p:cViewPr>
        <p:scale>
          <a:sx n="75" d="100"/>
          <a:sy n="75" d="100"/>
        </p:scale>
        <p:origin x="-744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14" name="文本框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zh-CN" altLang="en-US" sz="1200">
                <a:latin typeface="Calibri" charset="0"/>
                <a:ea typeface="Arial" pitchFamily="34" charset="0"/>
                <a:cs typeface="Calibri" charset="0"/>
              </a:rPr>
              <a:pPr algn="r"/>
              <a:t>2022/12/14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ftr" idx="2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sldNum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‹#›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185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‹#›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7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zh-CN" altLang="en-US" sz="1200">
                <a:latin typeface="Calibri" charset="0"/>
                <a:ea typeface="Arial" pitchFamily="34" charset="0"/>
                <a:cs typeface="Calibri" charset="0"/>
              </a:rPr>
              <a:pPr algn="r"/>
              <a:t>2022/12/14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  <p:sp>
        <p:nvSpPr>
          <p:cNvPr id="9" name="对象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" name="文本框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框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3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Arial" pitchFamily="34" charset="0"/>
        <a:cs typeface="Calibri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29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12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13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15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2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16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2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2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4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3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6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4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5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6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7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8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Arial" pitchFamily="34" charset="0"/>
                <a:cs typeface="Calibri" charset="0"/>
              </a:rPr>
              <a:pPr algn="r"/>
              <a:t>11</a:t>
            </a:fld>
            <a:endParaRPr lang="zh-CN" altLang="en-US" sz="1200">
              <a:latin typeface="Calibri" charset="0"/>
              <a:ea typeface="Arial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9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9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26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9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pPr algn="r"/>
              <a:t>‹#›</a:t>
            </a:fld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5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47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9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3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3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7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1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pPr algn="l"/>
              <a:t>2022/12/14</a:t>
            </a:fld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pPr algn="r"/>
              <a:t>‹#›</a:t>
            </a:fld>
            <a:endParaRPr lang="zh-CN" altLang="en-US" sz="1200">
              <a:solidFill>
                <a:srgbClr val="898989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1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profguide.io/test/category/profori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>
            <a:spLocks/>
          </p:cNvSpPr>
          <p:nvPr/>
        </p:nvSpPr>
        <p:spPr>
          <a:xfrm>
            <a:off x="548639" y="1761755"/>
            <a:ext cx="11123407" cy="156966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ПСИХОЛОГИИ И ПЕДАГОГИКИ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3258656" y="3442449"/>
            <a:ext cx="5796000" cy="2"/>
          </a:xfrm>
          <a:prstGeom prst="line">
            <a:avLst/>
          </a:prstGeom>
          <a:noFill/>
          <a:ln w="19050" cap="flat" cmpd="sng">
            <a:solidFill>
              <a:srgbClr val="333333"/>
            </a:solidFill>
            <a:prstDash val="solid"/>
            <a:round/>
          </a:ln>
        </p:spPr>
      </p:sp>
      <p:pic>
        <p:nvPicPr>
          <p:cNvPr id="2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49" y="133209"/>
            <a:ext cx="2275456" cy="206546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5140" y="-110455"/>
            <a:ext cx="2423301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1\Desktop\zfxvakf01k5bxrvrs2nf6fkzat819qv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826" y="335583"/>
            <a:ext cx="938901" cy="1426172"/>
          </a:xfrm>
          <a:prstGeom prst="rect">
            <a:avLst/>
          </a:prstGeom>
          <a:noFill/>
        </p:spPr>
      </p:pic>
      <p:pic>
        <p:nvPicPr>
          <p:cNvPr id="10" name="Picture 11"/>
          <p:cNvPicPr/>
          <p:nvPr/>
        </p:nvPicPr>
        <p:blipFill>
          <a:blip r:embed="rId6"/>
          <a:srcRect/>
          <a:stretch/>
        </p:blipFill>
        <p:spPr>
          <a:xfrm>
            <a:off x="3374619" y="4206240"/>
            <a:ext cx="5680037" cy="2252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4598" y="4782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59105" y="3584086"/>
            <a:ext cx="819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ЗДЕСЬ НАЧИНАЕТСЯ ТВОЙ ПУТЬ К УСПЕХУ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1" b="24702"/>
          <a:stretch/>
        </p:blipFill>
        <p:spPr bwMode="auto">
          <a:xfrm>
            <a:off x="1509992" y="1499502"/>
            <a:ext cx="7795371" cy="42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3754" y="29565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374454"/>
                </a:solidFill>
              </a:rPr>
              <a:t>аспирантура</a:t>
            </a:r>
            <a:endParaRPr lang="ru-RU" sz="2800" b="1" i="1" dirty="0">
              <a:solidFill>
                <a:srgbClr val="374454"/>
              </a:solidFill>
            </a:endParaRPr>
          </a:p>
          <a:p>
            <a:pPr algn="ctr"/>
            <a:endParaRPr lang="ru-RU" sz="2800" b="1" i="1" dirty="0">
              <a:solidFill>
                <a:srgbClr val="374454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374454"/>
                </a:solidFill>
              </a:rPr>
              <a:t>магистратура</a:t>
            </a:r>
            <a:endParaRPr lang="ru-RU" sz="2800" b="1" i="1" dirty="0">
              <a:solidFill>
                <a:srgbClr val="374454"/>
              </a:solidFill>
            </a:endParaRPr>
          </a:p>
          <a:p>
            <a:pPr algn="ctr"/>
            <a:endParaRPr lang="ru-RU" sz="2800" b="1" i="1" dirty="0">
              <a:solidFill>
                <a:srgbClr val="374454"/>
              </a:solidFill>
            </a:endParaRPr>
          </a:p>
          <a:p>
            <a:r>
              <a:rPr lang="ru-RU" sz="2800" b="1" i="1" dirty="0" smtClean="0">
                <a:solidFill>
                  <a:srgbClr val="374454"/>
                </a:solidFill>
              </a:rPr>
              <a:t>бакалавриат</a:t>
            </a:r>
            <a:endParaRPr lang="ru-RU" sz="2800" b="1" i="1" dirty="0">
              <a:solidFill>
                <a:srgbClr val="374454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450" y="87341"/>
            <a:ext cx="3025534" cy="23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5" y="411938"/>
            <a:ext cx="7156622" cy="1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736245" y="5241116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Очная форма обучения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1585044" y="504287"/>
            <a:ext cx="9151087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44.04.01 Педагогическое образование</a:t>
            </a:r>
            <a:endParaRPr lang="ru-RU" altLang="zh-CN" sz="20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6245" y="2243222"/>
            <a:ext cx="4636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</a:rPr>
              <a:t>ПРОФИЛЬ</a:t>
            </a:r>
            <a:r>
              <a:rPr lang="ru-RU" sz="2000" dirty="0" smtClean="0">
                <a:solidFill>
                  <a:srgbClr val="002060"/>
                </a:solidFill>
              </a:rPr>
              <a:t>:   </a:t>
            </a:r>
            <a:r>
              <a:rPr lang="ru-RU" sz="1400" b="1" dirty="0" smtClean="0">
                <a:solidFill>
                  <a:srgbClr val="C00000"/>
                </a:solidFill>
              </a:rPr>
              <a:t>проектирование инновационной образовательной среды в организациях дошкольного и начального общего образования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8717" y="3763500"/>
            <a:ext cx="29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Экзамен по профилю</a:t>
            </a:r>
            <a:endParaRPr lang="ru-RU" altLang="zh-CN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zh-CN" altLang="en-US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06" y="76907"/>
            <a:ext cx="2142129" cy="16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ilyinanv.tsn.47edu.ru/images/met/kolleg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104073"/>
            <a:ext cx="4006790" cy="34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736245" y="5241116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Очная форма обучения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1585044" y="504287"/>
            <a:ext cx="9151087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44.04.02 Психолого-педагогическое образование</a:t>
            </a:r>
            <a:endParaRPr lang="ru-RU" altLang="zh-CN" sz="20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6245" y="2243222"/>
            <a:ext cx="463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</a:rPr>
              <a:t>ПРОФИЛЬ</a:t>
            </a:r>
            <a:r>
              <a:rPr lang="ru-RU" sz="1600" dirty="0" smtClean="0">
                <a:solidFill>
                  <a:srgbClr val="002060"/>
                </a:solidFill>
              </a:rPr>
              <a:t>:   </a:t>
            </a:r>
            <a:r>
              <a:rPr lang="ru-RU" b="1" dirty="0" smtClean="0">
                <a:solidFill>
                  <a:srgbClr val="C00000"/>
                </a:solidFill>
              </a:rPr>
              <a:t>когнитивная психология в образовании и управлении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8717" y="3763500"/>
            <a:ext cx="29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Экзамен по профилю</a:t>
            </a:r>
            <a:endParaRPr lang="ru-RU" altLang="zh-CN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zh-CN" altLang="en-US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06" y="76907"/>
            <a:ext cx="2142129" cy="16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8" y="2205319"/>
            <a:ext cx="4789716" cy="36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736245" y="5241116"/>
            <a:ext cx="3091961" cy="64633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Очно-заочная форма обучения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1585045" y="504287"/>
            <a:ext cx="8359056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44.04.03 Специальное (дефектологическое) образование</a:t>
            </a:r>
            <a:endParaRPr lang="ru-RU" altLang="zh-CN" sz="20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6245" y="2243222"/>
            <a:ext cx="4636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</a:rPr>
              <a:t>ПРОФИЛЬ</a:t>
            </a:r>
            <a:r>
              <a:rPr lang="ru-RU" sz="1600" dirty="0" smtClean="0">
                <a:solidFill>
                  <a:srgbClr val="002060"/>
                </a:solidFill>
              </a:rPr>
              <a:t>:   </a:t>
            </a:r>
            <a:r>
              <a:rPr lang="ru-RU" b="1" dirty="0" smtClean="0">
                <a:solidFill>
                  <a:srgbClr val="C00000"/>
                </a:solidFill>
              </a:rPr>
              <a:t>комплексное сопровождение лиц с ограниченными возможностями здоровья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8717" y="3763500"/>
            <a:ext cx="29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Экзамен по профилю</a:t>
            </a:r>
            <a:endParaRPr lang="ru-RU" altLang="zh-CN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zh-CN" altLang="en-US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06" y="76907"/>
            <a:ext cx="2142129" cy="16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images.satu.kz/109859645_w640_h640_invamagazin-ast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" y="2595829"/>
            <a:ext cx="4151245" cy="276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8473" y="199920"/>
            <a:ext cx="518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https://www.profguide.io/test/category/proforient/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573" t="12025" r="18775" b="5088"/>
          <a:stretch>
            <a:fillRect/>
          </a:stretch>
        </p:blipFill>
        <p:spPr bwMode="auto">
          <a:xfrm>
            <a:off x="330200" y="546100"/>
            <a:ext cx="57658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0347" t="20741" r="20972" b="5309"/>
          <a:stretch>
            <a:fillRect/>
          </a:stretch>
        </p:blipFill>
        <p:spPr bwMode="auto">
          <a:xfrm>
            <a:off x="6023213" y="2331254"/>
            <a:ext cx="5902087" cy="41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2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8564" r="20152" b="16300"/>
          <a:stretch/>
        </p:blipFill>
        <p:spPr bwMode="auto">
          <a:xfrm>
            <a:off x="645458" y="118336"/>
            <a:ext cx="5303520" cy="303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7885" r="14175" b="13759"/>
          <a:stretch/>
        </p:blipFill>
        <p:spPr bwMode="auto">
          <a:xfrm>
            <a:off x="6379285" y="118336"/>
            <a:ext cx="5249729" cy="303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6210" r="11601" b="13599"/>
          <a:stretch/>
        </p:blipFill>
        <p:spPr bwMode="auto">
          <a:xfrm>
            <a:off x="1038111" y="3150967"/>
            <a:ext cx="5744113" cy="34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ДОМАШНИЙ\Desktop\qrcode_vk.com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538" y="3689873"/>
            <a:ext cx="2743201" cy="26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4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>
            <a:spLocks/>
          </p:cNvSpPr>
          <p:nvPr/>
        </p:nvSpPr>
        <p:spPr>
          <a:xfrm>
            <a:off x="548639" y="1759255"/>
            <a:ext cx="11123407" cy="132343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ПСИХОЛОГИИ И ПЕДАГОГИКИ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3258656" y="3442449"/>
            <a:ext cx="5796000" cy="2"/>
          </a:xfrm>
          <a:prstGeom prst="line">
            <a:avLst/>
          </a:prstGeom>
          <a:noFill/>
          <a:ln w="19050" cap="flat" cmpd="sng">
            <a:solidFill>
              <a:srgbClr val="333333"/>
            </a:solidFill>
            <a:prstDash val="solid"/>
            <a:round/>
          </a:ln>
        </p:spPr>
      </p:sp>
      <p:pic>
        <p:nvPicPr>
          <p:cNvPr id="2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49" y="133209"/>
            <a:ext cx="2275456" cy="206546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5140" y="-110455"/>
            <a:ext cx="2423301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1\Desktop\zfxvakf01k5bxrvrs2nf6fkzat819qv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826" y="335583"/>
            <a:ext cx="938901" cy="1426172"/>
          </a:xfrm>
          <a:prstGeom prst="rect">
            <a:avLst/>
          </a:prstGeom>
          <a:noFill/>
        </p:spPr>
      </p:pic>
      <p:pic>
        <p:nvPicPr>
          <p:cNvPr id="10" name="Picture 11"/>
          <p:cNvPicPr/>
          <p:nvPr/>
        </p:nvPicPr>
        <p:blipFill>
          <a:blip r:embed="rId6" cstate="print"/>
          <a:srcRect/>
          <a:stretch/>
        </p:blipFill>
        <p:spPr>
          <a:xfrm>
            <a:off x="3883055" y="4966713"/>
            <a:ext cx="4547202" cy="1491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4598" y="4782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59105" y="3584086"/>
            <a:ext cx="819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МЫ </a:t>
            </a:r>
            <a:r>
              <a:rPr lang="ru-RU" sz="6600" b="1" dirty="0" smtClean="0">
                <a:solidFill>
                  <a:srgbClr val="7030A0"/>
                </a:solidFill>
              </a:rPr>
              <a:t>ЖДЕМ</a:t>
            </a:r>
            <a:r>
              <a:rPr lang="ru-RU" sz="7200" b="1" dirty="0" smtClean="0">
                <a:solidFill>
                  <a:srgbClr val="7030A0"/>
                </a:solidFill>
              </a:rPr>
              <a:t> ВАС!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5615" y="1521869"/>
            <a:ext cx="4766712" cy="47668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26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7762587" y="1420675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27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7762585" y="2163930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28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7773985" y="319501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29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7828644" y="4389014"/>
            <a:ext cx="3600000" cy="1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30" name="矩形"/>
          <p:cNvSpPr>
            <a:spLocks/>
          </p:cNvSpPr>
          <p:nvPr/>
        </p:nvSpPr>
        <p:spPr>
          <a:xfrm>
            <a:off x="7464515" y="721369"/>
            <a:ext cx="4218940" cy="584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Педагогическое</a:t>
            </a:r>
            <a:r>
              <a:rPr lang="ru-RU" altLang="zh-CN" sz="1600" b="1" i="0" u="none" strike="noStrike" kern="1200" cap="none" spc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образование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(с двумя профилями подготовки)</a:t>
            </a:r>
            <a:endParaRPr lang="zh-CN" altLang="en-US" sz="1600" b="1" i="0" u="none" strike="noStrike" kern="1200" cap="none" spc="0" baseline="0" dirty="0">
              <a:solidFill>
                <a:srgbClr val="333333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1" name="矩形"/>
          <p:cNvSpPr>
            <a:spLocks/>
          </p:cNvSpPr>
          <p:nvPr/>
        </p:nvSpPr>
        <p:spPr>
          <a:xfrm>
            <a:off x="8710257" y="1646373"/>
            <a:ext cx="1663980" cy="33855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Психология</a:t>
            </a:r>
            <a:endParaRPr lang="zh-CN" altLang="en-US" sz="1600" b="1" i="0" u="none" strike="noStrike" kern="1200" cap="none" spc="0" baseline="0" dirty="0">
              <a:solidFill>
                <a:srgbClr val="333333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2" name="矩形"/>
          <p:cNvSpPr>
            <a:spLocks/>
          </p:cNvSpPr>
          <p:nvPr/>
        </p:nvSpPr>
        <p:spPr>
          <a:xfrm>
            <a:off x="7867435" y="2544669"/>
            <a:ext cx="3349624" cy="584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Психолого-педагогическое образование</a:t>
            </a:r>
            <a:endParaRPr lang="zh-CN" altLang="en-US" sz="1600" b="1" i="0" u="none" strike="noStrike" kern="1200" cap="none" spc="0" baseline="0" dirty="0">
              <a:solidFill>
                <a:srgbClr val="333333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3" name="矩形"/>
          <p:cNvSpPr>
            <a:spLocks/>
          </p:cNvSpPr>
          <p:nvPr/>
        </p:nvSpPr>
        <p:spPr>
          <a:xfrm>
            <a:off x="7762587" y="3737732"/>
            <a:ext cx="3809696" cy="584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Специальное (дефектологическое)</a:t>
            </a:r>
            <a:r>
              <a:rPr lang="ru-RU" altLang="zh-CN" sz="1600" b="1" i="0" u="none" strike="noStrike" kern="1200" cap="none" spc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образование</a:t>
            </a:r>
            <a:endParaRPr lang="zh-CN" altLang="en-US" sz="1600" b="1" i="0" u="none" strike="noStrike" kern="1200" cap="none" spc="0" baseline="0" dirty="0">
              <a:solidFill>
                <a:srgbClr val="333333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4" name="图片"/>
          <p:cNvPicPr>
            <a:picLocks noChangeAspect="1"/>
          </p:cNvPicPr>
          <p:nvPr/>
        </p:nvPicPr>
        <p:blipFill>
          <a:blip r:embed="rId4" cstate="print"/>
          <a:srcRect r="65386"/>
          <a:stretch>
            <a:fillRect/>
          </a:stretch>
        </p:blipFill>
        <p:spPr>
          <a:xfrm rot="16200000">
            <a:off x="7111424" y="611291"/>
            <a:ext cx="288000" cy="8320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5" name="图片"/>
          <p:cNvPicPr>
            <a:picLocks noChangeAspect="1"/>
          </p:cNvPicPr>
          <p:nvPr/>
        </p:nvPicPr>
        <p:blipFill>
          <a:blip r:embed="rId4" cstate="print"/>
          <a:srcRect r="65386"/>
          <a:stretch>
            <a:fillRect/>
          </a:stretch>
        </p:blipFill>
        <p:spPr>
          <a:xfrm rot="16200000">
            <a:off x="7111424" y="1543617"/>
            <a:ext cx="288000" cy="8320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6" name="图片"/>
          <p:cNvPicPr>
            <a:picLocks noChangeAspect="1"/>
          </p:cNvPicPr>
          <p:nvPr/>
        </p:nvPicPr>
        <p:blipFill>
          <a:blip r:embed="rId4" cstate="print"/>
          <a:srcRect r="65386"/>
          <a:stretch>
            <a:fillRect/>
          </a:stretch>
        </p:blipFill>
        <p:spPr>
          <a:xfrm rot="16200000">
            <a:off x="7111425" y="2375898"/>
            <a:ext cx="288000" cy="8320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7" name="图片"/>
          <p:cNvPicPr>
            <a:picLocks noChangeAspect="1"/>
          </p:cNvPicPr>
          <p:nvPr/>
        </p:nvPicPr>
        <p:blipFill>
          <a:blip r:embed="rId4" cstate="print"/>
          <a:srcRect r="65386"/>
          <a:stretch>
            <a:fillRect/>
          </a:stretch>
        </p:blipFill>
        <p:spPr>
          <a:xfrm rot="16200000">
            <a:off x="7142405" y="3489256"/>
            <a:ext cx="288000" cy="8320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82" y="67676"/>
            <a:ext cx="1959261" cy="15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4" cstate="print"/>
          <a:srcRect r="65386"/>
          <a:stretch>
            <a:fillRect/>
          </a:stretch>
        </p:blipFill>
        <p:spPr>
          <a:xfrm rot="16200000">
            <a:off x="7202554" y="4546801"/>
            <a:ext cx="288000" cy="8320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8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7910465" y="5324901"/>
            <a:ext cx="3600000" cy="1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2" name="Прямоугольник 1"/>
          <p:cNvSpPr/>
          <p:nvPr/>
        </p:nvSpPr>
        <p:spPr>
          <a:xfrm>
            <a:off x="8045209" y="4723415"/>
            <a:ext cx="3317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Социальная работа</a:t>
            </a:r>
            <a:endParaRPr lang="zh-CN" altLang="en-US" b="1" dirty="0">
              <a:solidFill>
                <a:srgbClr val="333333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3" y="2970881"/>
            <a:ext cx="2694753" cy="21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402308" y="1275059"/>
            <a:ext cx="7687903" cy="45719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04" name="矩形"/>
          <p:cNvSpPr>
            <a:spLocks/>
          </p:cNvSpPr>
          <p:nvPr/>
        </p:nvSpPr>
        <p:spPr>
          <a:xfrm>
            <a:off x="1420476" y="633531"/>
            <a:ext cx="948253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44.03.05 Педагогическое образование  </a:t>
            </a:r>
            <a:r>
              <a:rPr lang="ru-RU" altLang="zh-CN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(с </a:t>
            </a:r>
            <a:r>
              <a:rPr lang="ru-RU" altLang="zh-CN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двумя профилями </a:t>
            </a:r>
            <a:r>
              <a:rPr lang="ru-RU" altLang="zh-CN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подготовки)</a:t>
            </a:r>
            <a:endParaRPr lang="ru-RU" altLang="zh-CN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6" name="曲线"/>
          <p:cNvSpPr>
            <a:spLocks/>
          </p:cNvSpPr>
          <p:nvPr/>
        </p:nvSpPr>
        <p:spPr>
          <a:xfrm>
            <a:off x="7048254" y="4124192"/>
            <a:ext cx="701893" cy="106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333333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107" name="曲线"/>
          <p:cNvSpPr>
            <a:spLocks/>
          </p:cNvSpPr>
          <p:nvPr/>
        </p:nvSpPr>
        <p:spPr>
          <a:xfrm rot="19060392">
            <a:off x="6870934" y="3325573"/>
            <a:ext cx="641231" cy="106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333333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108" name="曲线"/>
          <p:cNvSpPr>
            <a:spLocks/>
          </p:cNvSpPr>
          <p:nvPr/>
        </p:nvSpPr>
        <p:spPr>
          <a:xfrm>
            <a:off x="7272360" y="2245419"/>
            <a:ext cx="1096817" cy="109681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800"/>
                </a:moveTo>
                <a:cubicBezTo>
                  <a:pt x="0" y="7935"/>
                  <a:pt x="1137" y="5188"/>
                  <a:pt x="3163" y="3163"/>
                </a:cubicBezTo>
                <a:cubicBezTo>
                  <a:pt x="5188" y="1137"/>
                  <a:pt x="7935" y="0"/>
                  <a:pt x="10800" y="0"/>
                </a:cubicBezTo>
                <a:cubicBezTo>
                  <a:pt x="13664" y="0"/>
                  <a:pt x="16411" y="1137"/>
                  <a:pt x="18436" y="3163"/>
                </a:cubicBezTo>
                <a:cubicBezTo>
                  <a:pt x="20462" y="5188"/>
                  <a:pt x="21600" y="7935"/>
                  <a:pt x="21600" y="10800"/>
                </a:cubicBezTo>
                <a:cubicBezTo>
                  <a:pt x="21600" y="13664"/>
                  <a:pt x="20462" y="16411"/>
                  <a:pt x="18436" y="18436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5" y="21600"/>
                  <a:pt x="5188" y="20462"/>
                  <a:pt x="3163" y="18436"/>
                </a:cubicBezTo>
                <a:cubicBezTo>
                  <a:pt x="1137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09" name="曲线"/>
          <p:cNvSpPr>
            <a:spLocks/>
          </p:cNvSpPr>
          <p:nvPr/>
        </p:nvSpPr>
        <p:spPr>
          <a:xfrm>
            <a:off x="7681807" y="3629204"/>
            <a:ext cx="1096817" cy="109681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800"/>
                </a:moveTo>
                <a:cubicBezTo>
                  <a:pt x="0" y="7935"/>
                  <a:pt x="1137" y="5188"/>
                  <a:pt x="3163" y="3163"/>
                </a:cubicBezTo>
                <a:cubicBezTo>
                  <a:pt x="5188" y="1137"/>
                  <a:pt x="7935" y="0"/>
                  <a:pt x="10800" y="0"/>
                </a:cubicBezTo>
                <a:cubicBezTo>
                  <a:pt x="13664" y="0"/>
                  <a:pt x="16411" y="1137"/>
                  <a:pt x="18436" y="3163"/>
                </a:cubicBezTo>
                <a:cubicBezTo>
                  <a:pt x="20462" y="5188"/>
                  <a:pt x="21600" y="7935"/>
                  <a:pt x="21600" y="10800"/>
                </a:cubicBezTo>
                <a:cubicBezTo>
                  <a:pt x="21600" y="13664"/>
                  <a:pt x="20462" y="16411"/>
                  <a:pt x="18436" y="18436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5" y="21600"/>
                  <a:pt x="5188" y="20462"/>
                  <a:pt x="3163" y="18436"/>
                </a:cubicBezTo>
                <a:cubicBezTo>
                  <a:pt x="1137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11" name="曲线"/>
          <p:cNvSpPr>
            <a:spLocks/>
          </p:cNvSpPr>
          <p:nvPr/>
        </p:nvSpPr>
        <p:spPr>
          <a:xfrm>
            <a:off x="5267218" y="3324204"/>
            <a:ext cx="1717173" cy="171716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800"/>
                </a:moveTo>
                <a:cubicBezTo>
                  <a:pt x="0" y="7935"/>
                  <a:pt x="1137" y="5188"/>
                  <a:pt x="3163" y="3163"/>
                </a:cubicBezTo>
                <a:cubicBezTo>
                  <a:pt x="5188" y="1137"/>
                  <a:pt x="7935" y="0"/>
                  <a:pt x="10800" y="0"/>
                </a:cubicBezTo>
                <a:cubicBezTo>
                  <a:pt x="13664" y="0"/>
                  <a:pt x="16411" y="1137"/>
                  <a:pt x="18436" y="3163"/>
                </a:cubicBezTo>
                <a:cubicBezTo>
                  <a:pt x="20462" y="5188"/>
                  <a:pt x="21600" y="7935"/>
                  <a:pt x="21600" y="10800"/>
                </a:cubicBezTo>
                <a:cubicBezTo>
                  <a:pt x="21600" y="13664"/>
                  <a:pt x="20462" y="16411"/>
                  <a:pt x="18436" y="18436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5" y="21600"/>
                  <a:pt x="5188" y="20462"/>
                  <a:pt x="3163" y="18436"/>
                </a:cubicBezTo>
                <a:cubicBezTo>
                  <a:pt x="1137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13" name="曲线"/>
          <p:cNvSpPr>
            <a:spLocks/>
          </p:cNvSpPr>
          <p:nvPr/>
        </p:nvSpPr>
        <p:spPr>
          <a:xfrm flipH="1">
            <a:off x="4486647" y="4124192"/>
            <a:ext cx="701893" cy="106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333333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114" name="曲线"/>
          <p:cNvSpPr>
            <a:spLocks/>
          </p:cNvSpPr>
          <p:nvPr/>
        </p:nvSpPr>
        <p:spPr>
          <a:xfrm rot="2539608" flipH="1">
            <a:off x="4681694" y="3325573"/>
            <a:ext cx="641231" cy="106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333333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115" name="曲线"/>
          <p:cNvSpPr>
            <a:spLocks/>
          </p:cNvSpPr>
          <p:nvPr/>
        </p:nvSpPr>
        <p:spPr>
          <a:xfrm>
            <a:off x="3794452" y="2245419"/>
            <a:ext cx="1096817" cy="109681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800"/>
                </a:moveTo>
                <a:cubicBezTo>
                  <a:pt x="0" y="7935"/>
                  <a:pt x="1137" y="5188"/>
                  <a:pt x="3163" y="3163"/>
                </a:cubicBezTo>
                <a:cubicBezTo>
                  <a:pt x="5188" y="1137"/>
                  <a:pt x="7935" y="0"/>
                  <a:pt x="10800" y="0"/>
                </a:cubicBezTo>
                <a:cubicBezTo>
                  <a:pt x="13664" y="0"/>
                  <a:pt x="16411" y="1137"/>
                  <a:pt x="18436" y="3163"/>
                </a:cubicBezTo>
                <a:cubicBezTo>
                  <a:pt x="20462" y="5188"/>
                  <a:pt x="21600" y="7935"/>
                  <a:pt x="21600" y="10800"/>
                </a:cubicBezTo>
                <a:cubicBezTo>
                  <a:pt x="21600" y="13664"/>
                  <a:pt x="20462" y="16411"/>
                  <a:pt x="18436" y="18436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5" y="21600"/>
                  <a:pt x="5188" y="20462"/>
                  <a:pt x="3163" y="18436"/>
                </a:cubicBezTo>
                <a:cubicBezTo>
                  <a:pt x="1137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16" name="曲线"/>
          <p:cNvSpPr>
            <a:spLocks/>
          </p:cNvSpPr>
          <p:nvPr/>
        </p:nvSpPr>
        <p:spPr>
          <a:xfrm>
            <a:off x="3431893" y="3629204"/>
            <a:ext cx="1096817" cy="109681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800"/>
                </a:moveTo>
                <a:cubicBezTo>
                  <a:pt x="0" y="7935"/>
                  <a:pt x="1137" y="5188"/>
                  <a:pt x="3163" y="3163"/>
                </a:cubicBezTo>
                <a:cubicBezTo>
                  <a:pt x="5188" y="1137"/>
                  <a:pt x="7935" y="0"/>
                  <a:pt x="10800" y="0"/>
                </a:cubicBezTo>
                <a:cubicBezTo>
                  <a:pt x="13664" y="0"/>
                  <a:pt x="16411" y="1137"/>
                  <a:pt x="18436" y="3163"/>
                </a:cubicBezTo>
                <a:cubicBezTo>
                  <a:pt x="20462" y="5188"/>
                  <a:pt x="21600" y="7935"/>
                  <a:pt x="21600" y="10800"/>
                </a:cubicBezTo>
                <a:cubicBezTo>
                  <a:pt x="21600" y="13664"/>
                  <a:pt x="20462" y="16411"/>
                  <a:pt x="18436" y="18436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5" y="21600"/>
                  <a:pt x="5188" y="20462"/>
                  <a:pt x="3163" y="18436"/>
                </a:cubicBezTo>
                <a:cubicBezTo>
                  <a:pt x="1137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118" name="曲线"/>
          <p:cNvSpPr>
            <a:spLocks/>
          </p:cNvSpPr>
          <p:nvPr/>
        </p:nvSpPr>
        <p:spPr>
          <a:xfrm>
            <a:off x="7949662" y="3971476"/>
            <a:ext cx="563065" cy="43673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700" y="15814"/>
                </a:moveTo>
                <a:cubicBezTo>
                  <a:pt x="7800" y="15814"/>
                  <a:pt x="7200" y="15428"/>
                  <a:pt x="6599" y="15428"/>
                </a:cubicBezTo>
                <a:cubicBezTo>
                  <a:pt x="5399" y="16200"/>
                  <a:pt x="4499" y="16971"/>
                  <a:pt x="3300" y="17357"/>
                </a:cubicBezTo>
                <a:cubicBezTo>
                  <a:pt x="2699" y="17357"/>
                  <a:pt x="2400" y="17742"/>
                  <a:pt x="2099" y="17742"/>
                </a:cubicBezTo>
                <a:cubicBezTo>
                  <a:pt x="2099" y="17742"/>
                  <a:pt x="2099" y="17742"/>
                  <a:pt x="2099" y="17742"/>
                </a:cubicBezTo>
                <a:cubicBezTo>
                  <a:pt x="1799" y="17742"/>
                  <a:pt x="1799" y="17357"/>
                  <a:pt x="1799" y="17357"/>
                </a:cubicBezTo>
                <a:cubicBezTo>
                  <a:pt x="1499" y="16971"/>
                  <a:pt x="1799" y="16585"/>
                  <a:pt x="1799" y="16585"/>
                </a:cubicBezTo>
                <a:cubicBezTo>
                  <a:pt x="2400" y="15814"/>
                  <a:pt x="2999" y="15428"/>
                  <a:pt x="3300" y="13885"/>
                </a:cubicBezTo>
                <a:cubicBezTo>
                  <a:pt x="1499" y="12342"/>
                  <a:pt x="0" y="10414"/>
                  <a:pt x="0" y="7714"/>
                </a:cubicBezTo>
                <a:cubicBezTo>
                  <a:pt x="0" y="3471"/>
                  <a:pt x="3899" y="0"/>
                  <a:pt x="8700" y="0"/>
                </a:cubicBezTo>
                <a:cubicBezTo>
                  <a:pt x="13200" y="0"/>
                  <a:pt x="17100" y="3471"/>
                  <a:pt x="17100" y="7714"/>
                </a:cubicBezTo>
                <a:cubicBezTo>
                  <a:pt x="17100" y="12342"/>
                  <a:pt x="13200" y="15814"/>
                  <a:pt x="8700" y="15814"/>
                </a:cubicBezTo>
              </a:path>
              <a:path w="21600" h="21600">
                <a:moveTo>
                  <a:pt x="18600" y="18128"/>
                </a:moveTo>
                <a:cubicBezTo>
                  <a:pt x="18900" y="19285"/>
                  <a:pt x="19500" y="19671"/>
                  <a:pt x="19800" y="20442"/>
                </a:cubicBezTo>
                <a:cubicBezTo>
                  <a:pt x="20099" y="20828"/>
                  <a:pt x="20099" y="20828"/>
                  <a:pt x="20099" y="21214"/>
                </a:cubicBezTo>
                <a:cubicBezTo>
                  <a:pt x="20099" y="21600"/>
                  <a:pt x="20099" y="21600"/>
                  <a:pt x="19800" y="21600"/>
                </a:cubicBezTo>
                <a:cubicBezTo>
                  <a:pt x="19500" y="21600"/>
                  <a:pt x="18900" y="21600"/>
                  <a:pt x="18600" y="21214"/>
                </a:cubicBezTo>
                <a:cubicBezTo>
                  <a:pt x="17399" y="20828"/>
                  <a:pt x="16499" y="20442"/>
                  <a:pt x="15299" y="19285"/>
                </a:cubicBezTo>
                <a:cubicBezTo>
                  <a:pt x="14699" y="19671"/>
                  <a:pt x="14100" y="19671"/>
                  <a:pt x="13200" y="19671"/>
                </a:cubicBezTo>
                <a:cubicBezTo>
                  <a:pt x="11100" y="19671"/>
                  <a:pt x="9000" y="18900"/>
                  <a:pt x="7499" y="17742"/>
                </a:cubicBezTo>
                <a:cubicBezTo>
                  <a:pt x="7800" y="17742"/>
                  <a:pt x="8399" y="17742"/>
                  <a:pt x="8700" y="17742"/>
                </a:cubicBezTo>
                <a:cubicBezTo>
                  <a:pt x="11100" y="17742"/>
                  <a:pt x="13799" y="16585"/>
                  <a:pt x="15599" y="15042"/>
                </a:cubicBezTo>
                <a:cubicBezTo>
                  <a:pt x="17399" y="13114"/>
                  <a:pt x="18600" y="10414"/>
                  <a:pt x="18600" y="7714"/>
                </a:cubicBezTo>
                <a:cubicBezTo>
                  <a:pt x="18600" y="6942"/>
                  <a:pt x="18600" y="6171"/>
                  <a:pt x="18299" y="5399"/>
                </a:cubicBezTo>
                <a:cubicBezTo>
                  <a:pt x="20400" y="6942"/>
                  <a:pt x="21600" y="9257"/>
                  <a:pt x="21600" y="11571"/>
                </a:cubicBezTo>
                <a:cubicBezTo>
                  <a:pt x="21600" y="14271"/>
                  <a:pt x="20400" y="16585"/>
                  <a:pt x="18600" y="18128"/>
                </a:cubicBez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121" name="矩形"/>
          <p:cNvSpPr>
            <a:spLocks/>
          </p:cNvSpPr>
          <p:nvPr/>
        </p:nvSpPr>
        <p:spPr>
          <a:xfrm>
            <a:off x="625475" y="2430145"/>
            <a:ext cx="2983230" cy="584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образование, Коррекционная педагогика </a:t>
            </a:r>
          </a:p>
        </p:txBody>
      </p:sp>
      <p:sp>
        <p:nvSpPr>
          <p:cNvPr id="122" name="矩形"/>
          <p:cNvSpPr>
            <a:spLocks/>
          </p:cNvSpPr>
          <p:nvPr/>
        </p:nvSpPr>
        <p:spPr>
          <a:xfrm>
            <a:off x="4891269" y="1414422"/>
            <a:ext cx="2381091" cy="107721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 обучения </a:t>
            </a:r>
            <a:r>
              <a:rPr lang="ru-RU" altLang="zh-CN" sz="16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5 лет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(после </a:t>
            </a:r>
            <a:r>
              <a:rPr lang="ru-RU" altLang="zh-CN" sz="16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профильного </a:t>
            </a:r>
            <a:r>
              <a:rPr lang="ru-RU" altLang="zh-CN" sz="16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СПО – </a:t>
            </a:r>
            <a:r>
              <a:rPr lang="ru-RU" altLang="zh-CN" sz="16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ускоренное обучение</a:t>
            </a:r>
            <a:r>
              <a:rPr lang="ru-RU" altLang="zh-CN" sz="16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  <a:endParaRPr lang="zh-CN" altLang="en-US" sz="1600" b="1" i="0" u="none" strike="noStrike" kern="1200" cap="none" spc="0" baseline="0" dirty="0">
              <a:solidFill>
                <a:srgbClr val="40404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3" name="矩形"/>
          <p:cNvSpPr>
            <a:spLocks/>
          </p:cNvSpPr>
          <p:nvPr/>
        </p:nvSpPr>
        <p:spPr>
          <a:xfrm>
            <a:off x="8929231" y="3708667"/>
            <a:ext cx="3060065" cy="138499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algn="ctr"/>
            <a:r>
              <a:rPr lang="ru-RU" altLang="zh-CN" sz="14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Вступительные </a:t>
            </a:r>
            <a:r>
              <a:rPr lang="ru-RU" altLang="zh-CN" sz="14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испытания на</a:t>
            </a:r>
            <a:r>
              <a:rPr lang="ru-RU" altLang="zh-CN" sz="1400" b="1" i="0" u="none" strike="noStrike" kern="1200" cap="none" spc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базе СПО</a:t>
            </a:r>
            <a:r>
              <a:rPr lang="ru-RU" altLang="zh-CN" sz="14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lang="ru-RU" altLang="zh-CN" sz="14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язык, основы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педагогики и психологии,</a:t>
            </a:r>
            <a:r>
              <a:rPr lang="ru-RU" altLang="zh-CN" sz="1400" b="1" i="0" u="none" strike="noStrike" kern="1200" cap="none" spc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возрастная анатомия, физиология и гигиена</a:t>
            </a:r>
            <a:endParaRPr lang="zh-CN" altLang="en-US" sz="14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4" name="矩形"/>
          <p:cNvSpPr>
            <a:spLocks/>
          </p:cNvSpPr>
          <p:nvPr/>
        </p:nvSpPr>
        <p:spPr>
          <a:xfrm>
            <a:off x="8657590" y="2430145"/>
            <a:ext cx="2971426" cy="83099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образование,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работы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曲线"/>
          <p:cNvSpPr>
            <a:spLocks/>
          </p:cNvSpPr>
          <p:nvPr/>
        </p:nvSpPr>
        <p:spPr>
          <a:xfrm>
            <a:off x="3608705" y="3858894"/>
            <a:ext cx="730250" cy="5530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3393" y="14828"/>
                </a:moveTo>
                <a:cubicBezTo>
                  <a:pt x="14267" y="14828"/>
                  <a:pt x="18299" y="14828"/>
                  <a:pt x="19811" y="14828"/>
                </a:cubicBezTo>
                <a:cubicBezTo>
                  <a:pt x="20382" y="14828"/>
                  <a:pt x="20517" y="15366"/>
                  <a:pt x="20517" y="15366"/>
                </a:cubicBezTo>
                <a:cubicBezTo>
                  <a:pt x="20517" y="15366"/>
                  <a:pt x="20517" y="15366"/>
                  <a:pt x="21592" y="20882"/>
                </a:cubicBezTo>
                <a:cubicBezTo>
                  <a:pt x="21592" y="20882"/>
                  <a:pt x="21693" y="21600"/>
                  <a:pt x="21155" y="21600"/>
                </a:cubicBezTo>
                <a:cubicBezTo>
                  <a:pt x="19105" y="21600"/>
                  <a:pt x="12385" y="21600"/>
                  <a:pt x="12082" y="21600"/>
                </a:cubicBezTo>
                <a:cubicBezTo>
                  <a:pt x="11814" y="21600"/>
                  <a:pt x="11578" y="21286"/>
                  <a:pt x="11679" y="20837"/>
                </a:cubicBezTo>
                <a:cubicBezTo>
                  <a:pt x="11746" y="20389"/>
                  <a:pt x="12721" y="15456"/>
                  <a:pt x="12721" y="15456"/>
                </a:cubicBezTo>
                <a:cubicBezTo>
                  <a:pt x="12721" y="15456"/>
                  <a:pt x="12822" y="14828"/>
                  <a:pt x="13393" y="14828"/>
                </a:cubicBezTo>
              </a:path>
              <a:path w="21600" h="21600">
                <a:moveTo>
                  <a:pt x="1737" y="14828"/>
                </a:moveTo>
                <a:cubicBezTo>
                  <a:pt x="2611" y="14828"/>
                  <a:pt x="6643" y="14828"/>
                  <a:pt x="8155" y="14828"/>
                </a:cubicBezTo>
                <a:cubicBezTo>
                  <a:pt x="8727" y="14828"/>
                  <a:pt x="8861" y="15366"/>
                  <a:pt x="8861" y="15366"/>
                </a:cubicBezTo>
                <a:lnTo>
                  <a:pt x="9936" y="20882"/>
                </a:lnTo>
                <a:cubicBezTo>
                  <a:pt x="9936" y="20882"/>
                  <a:pt x="10037" y="21600"/>
                  <a:pt x="9499" y="21600"/>
                </a:cubicBezTo>
                <a:cubicBezTo>
                  <a:pt x="7450" y="21600"/>
                  <a:pt x="729" y="21600"/>
                  <a:pt x="427" y="21600"/>
                </a:cubicBezTo>
                <a:cubicBezTo>
                  <a:pt x="158" y="21600"/>
                  <a:pt x="-76" y="21286"/>
                  <a:pt x="23" y="20837"/>
                </a:cubicBezTo>
                <a:cubicBezTo>
                  <a:pt x="91" y="20389"/>
                  <a:pt x="1065" y="15456"/>
                  <a:pt x="1065" y="15456"/>
                </a:cubicBezTo>
                <a:cubicBezTo>
                  <a:pt x="1065" y="15456"/>
                  <a:pt x="1166" y="14828"/>
                  <a:pt x="1737" y="14828"/>
                </a:cubicBezTo>
              </a:path>
              <a:path w="21600" h="21600">
                <a:moveTo>
                  <a:pt x="18032" y="9042"/>
                </a:moveTo>
                <a:lnTo>
                  <a:pt x="18321" y="11400"/>
                </a:lnTo>
                <a:lnTo>
                  <a:pt x="20119" y="11828"/>
                </a:lnTo>
                <a:lnTo>
                  <a:pt x="18321" y="12257"/>
                </a:lnTo>
                <a:lnTo>
                  <a:pt x="18032" y="14657"/>
                </a:lnTo>
                <a:lnTo>
                  <a:pt x="17743" y="12257"/>
                </a:lnTo>
                <a:lnTo>
                  <a:pt x="15913" y="11828"/>
                </a:lnTo>
                <a:lnTo>
                  <a:pt x="17711" y="11400"/>
                </a:lnTo>
              </a:path>
              <a:path w="21600" h="21600">
                <a:moveTo>
                  <a:pt x="7003" y="6685"/>
                </a:moveTo>
                <a:cubicBezTo>
                  <a:pt x="7877" y="6685"/>
                  <a:pt x="11909" y="6685"/>
                  <a:pt x="13421" y="6685"/>
                </a:cubicBezTo>
                <a:cubicBezTo>
                  <a:pt x="13993" y="6685"/>
                  <a:pt x="14127" y="7223"/>
                  <a:pt x="14127" y="7223"/>
                </a:cubicBezTo>
                <a:cubicBezTo>
                  <a:pt x="14127" y="7223"/>
                  <a:pt x="14127" y="7223"/>
                  <a:pt x="15202" y="12739"/>
                </a:cubicBezTo>
                <a:cubicBezTo>
                  <a:pt x="15202" y="12739"/>
                  <a:pt x="15303" y="13457"/>
                  <a:pt x="14765" y="13457"/>
                </a:cubicBezTo>
                <a:cubicBezTo>
                  <a:pt x="12716" y="13457"/>
                  <a:pt x="5995" y="13457"/>
                  <a:pt x="5693" y="13457"/>
                </a:cubicBezTo>
                <a:cubicBezTo>
                  <a:pt x="5424" y="13457"/>
                  <a:pt x="5189" y="13143"/>
                  <a:pt x="5289" y="12694"/>
                </a:cubicBezTo>
                <a:cubicBezTo>
                  <a:pt x="5357" y="12246"/>
                  <a:pt x="6331" y="7313"/>
                  <a:pt x="6331" y="7313"/>
                </a:cubicBezTo>
                <a:cubicBezTo>
                  <a:pt x="6331" y="7313"/>
                  <a:pt x="6432" y="6685"/>
                  <a:pt x="7003" y="6685"/>
                </a:cubicBezTo>
              </a:path>
              <a:path w="21600" h="21600">
                <a:moveTo>
                  <a:pt x="5734" y="2057"/>
                </a:moveTo>
                <a:lnTo>
                  <a:pt x="6055" y="4457"/>
                </a:lnTo>
                <a:lnTo>
                  <a:pt x="7854" y="4842"/>
                </a:lnTo>
                <a:lnTo>
                  <a:pt x="6055" y="5271"/>
                </a:lnTo>
                <a:lnTo>
                  <a:pt x="5734" y="7671"/>
                </a:lnTo>
                <a:lnTo>
                  <a:pt x="5445" y="5314"/>
                </a:lnTo>
                <a:lnTo>
                  <a:pt x="3647" y="4842"/>
                </a:lnTo>
                <a:lnTo>
                  <a:pt x="5445" y="4457"/>
                </a:lnTo>
              </a:path>
              <a:path w="21600" h="21600">
                <a:moveTo>
                  <a:pt x="15560" y="0"/>
                </a:moveTo>
                <a:lnTo>
                  <a:pt x="15849" y="2400"/>
                </a:lnTo>
                <a:lnTo>
                  <a:pt x="17615" y="2785"/>
                </a:lnTo>
                <a:lnTo>
                  <a:pt x="15849" y="3257"/>
                </a:lnTo>
                <a:lnTo>
                  <a:pt x="15560" y="5614"/>
                </a:lnTo>
                <a:lnTo>
                  <a:pt x="15207" y="3257"/>
                </a:lnTo>
                <a:lnTo>
                  <a:pt x="13441" y="2785"/>
                </a:lnTo>
                <a:lnTo>
                  <a:pt x="15207" y="24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128" name="曲线"/>
          <p:cNvSpPr>
            <a:spLocks/>
          </p:cNvSpPr>
          <p:nvPr/>
        </p:nvSpPr>
        <p:spPr>
          <a:xfrm>
            <a:off x="7506049" y="2554275"/>
            <a:ext cx="620842" cy="4788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8667" y="0"/>
                </a:moveTo>
                <a:cubicBezTo>
                  <a:pt x="17006" y="0"/>
                  <a:pt x="15638" y="1778"/>
                  <a:pt x="15638" y="3811"/>
                </a:cubicBezTo>
                <a:cubicBezTo>
                  <a:pt x="15638" y="5336"/>
                  <a:pt x="16322" y="6607"/>
                  <a:pt x="17299" y="7242"/>
                </a:cubicBezTo>
                <a:cubicBezTo>
                  <a:pt x="15735" y="13087"/>
                  <a:pt x="15735" y="13087"/>
                  <a:pt x="15735" y="13087"/>
                </a:cubicBezTo>
                <a:cubicBezTo>
                  <a:pt x="15540" y="13087"/>
                  <a:pt x="15344" y="12960"/>
                  <a:pt x="15149" y="12960"/>
                </a:cubicBezTo>
                <a:cubicBezTo>
                  <a:pt x="14660" y="12960"/>
                  <a:pt x="14269" y="13087"/>
                  <a:pt x="13878" y="13341"/>
                </a:cubicBezTo>
                <a:cubicBezTo>
                  <a:pt x="10457" y="8640"/>
                  <a:pt x="10457" y="8640"/>
                  <a:pt x="10457" y="8640"/>
                </a:cubicBezTo>
                <a:cubicBezTo>
                  <a:pt x="10555" y="8131"/>
                  <a:pt x="10653" y="7623"/>
                  <a:pt x="10653" y="7115"/>
                </a:cubicBezTo>
                <a:cubicBezTo>
                  <a:pt x="10653" y="4955"/>
                  <a:pt x="9285" y="3303"/>
                  <a:pt x="7721" y="3303"/>
                </a:cubicBezTo>
                <a:cubicBezTo>
                  <a:pt x="6059" y="3303"/>
                  <a:pt x="4691" y="4955"/>
                  <a:pt x="4691" y="7115"/>
                </a:cubicBezTo>
                <a:cubicBezTo>
                  <a:pt x="4691" y="8258"/>
                  <a:pt x="5082" y="9402"/>
                  <a:pt x="5766" y="10037"/>
                </a:cubicBezTo>
                <a:cubicBezTo>
                  <a:pt x="4300" y="14230"/>
                  <a:pt x="4300" y="14230"/>
                  <a:pt x="4300" y="14230"/>
                </a:cubicBezTo>
                <a:cubicBezTo>
                  <a:pt x="3909" y="13976"/>
                  <a:pt x="3420" y="13849"/>
                  <a:pt x="2932" y="13849"/>
                </a:cubicBezTo>
                <a:cubicBezTo>
                  <a:pt x="1368" y="13849"/>
                  <a:pt x="0" y="15628"/>
                  <a:pt x="0" y="17661"/>
                </a:cubicBezTo>
                <a:cubicBezTo>
                  <a:pt x="0" y="19821"/>
                  <a:pt x="1368" y="21600"/>
                  <a:pt x="2932" y="21600"/>
                </a:cubicBezTo>
                <a:cubicBezTo>
                  <a:pt x="4593" y="21600"/>
                  <a:pt x="5961" y="19821"/>
                  <a:pt x="5961" y="17661"/>
                </a:cubicBezTo>
                <a:cubicBezTo>
                  <a:pt x="5961" y="16771"/>
                  <a:pt x="5668" y="15882"/>
                  <a:pt x="5277" y="15247"/>
                </a:cubicBezTo>
                <a:cubicBezTo>
                  <a:pt x="6841" y="10800"/>
                  <a:pt x="6841" y="10800"/>
                  <a:pt x="6841" y="10800"/>
                </a:cubicBezTo>
                <a:cubicBezTo>
                  <a:pt x="7134" y="10927"/>
                  <a:pt x="7428" y="10927"/>
                  <a:pt x="7623" y="10927"/>
                </a:cubicBezTo>
                <a:cubicBezTo>
                  <a:pt x="8405" y="10927"/>
                  <a:pt x="9089" y="10545"/>
                  <a:pt x="9676" y="9910"/>
                </a:cubicBezTo>
                <a:cubicBezTo>
                  <a:pt x="12901" y="14357"/>
                  <a:pt x="12901" y="14357"/>
                  <a:pt x="12901" y="14357"/>
                </a:cubicBezTo>
                <a:cubicBezTo>
                  <a:pt x="12510" y="14992"/>
                  <a:pt x="12217" y="15882"/>
                  <a:pt x="12217" y="16771"/>
                </a:cubicBezTo>
                <a:cubicBezTo>
                  <a:pt x="12217" y="18931"/>
                  <a:pt x="13585" y="20710"/>
                  <a:pt x="15247" y="20710"/>
                </a:cubicBezTo>
                <a:cubicBezTo>
                  <a:pt x="16810" y="20710"/>
                  <a:pt x="18179" y="18931"/>
                  <a:pt x="18179" y="16771"/>
                </a:cubicBezTo>
                <a:cubicBezTo>
                  <a:pt x="18179" y="15501"/>
                  <a:pt x="17690" y="14357"/>
                  <a:pt x="16908" y="13722"/>
                </a:cubicBezTo>
                <a:cubicBezTo>
                  <a:pt x="18472" y="7623"/>
                  <a:pt x="18472" y="7623"/>
                  <a:pt x="18472" y="7623"/>
                </a:cubicBezTo>
                <a:cubicBezTo>
                  <a:pt x="18667" y="7623"/>
                  <a:pt x="18667" y="7623"/>
                  <a:pt x="18667" y="7623"/>
                </a:cubicBezTo>
                <a:cubicBezTo>
                  <a:pt x="20231" y="7623"/>
                  <a:pt x="21600" y="5971"/>
                  <a:pt x="21600" y="3811"/>
                </a:cubicBezTo>
                <a:cubicBezTo>
                  <a:pt x="21600" y="1778"/>
                  <a:pt x="20231" y="0"/>
                  <a:pt x="18667" y="0"/>
                </a:cubicBezTo>
              </a:path>
              <a:path w="21600" h="21600">
                <a:moveTo>
                  <a:pt x="3029" y="19948"/>
                </a:moveTo>
                <a:cubicBezTo>
                  <a:pt x="2052" y="19948"/>
                  <a:pt x="1270" y="18931"/>
                  <a:pt x="1270" y="17661"/>
                </a:cubicBezTo>
                <a:cubicBezTo>
                  <a:pt x="1270" y="16517"/>
                  <a:pt x="2052" y="15501"/>
                  <a:pt x="3029" y="15501"/>
                </a:cubicBezTo>
                <a:cubicBezTo>
                  <a:pt x="3909" y="15501"/>
                  <a:pt x="4691" y="16517"/>
                  <a:pt x="4691" y="17661"/>
                </a:cubicBezTo>
                <a:cubicBezTo>
                  <a:pt x="4691" y="18931"/>
                  <a:pt x="3909" y="19948"/>
                  <a:pt x="3029" y="19948"/>
                </a:cubicBezTo>
              </a:path>
              <a:path w="21600" h="21600">
                <a:moveTo>
                  <a:pt x="7721" y="9402"/>
                </a:moveTo>
                <a:cubicBezTo>
                  <a:pt x="6743" y="9402"/>
                  <a:pt x="5961" y="8385"/>
                  <a:pt x="5961" y="7115"/>
                </a:cubicBezTo>
                <a:cubicBezTo>
                  <a:pt x="5961" y="5844"/>
                  <a:pt x="6743" y="4828"/>
                  <a:pt x="7721" y="4828"/>
                </a:cubicBezTo>
                <a:cubicBezTo>
                  <a:pt x="8600" y="4828"/>
                  <a:pt x="9382" y="5844"/>
                  <a:pt x="9382" y="7115"/>
                </a:cubicBezTo>
                <a:cubicBezTo>
                  <a:pt x="9382" y="8385"/>
                  <a:pt x="8600" y="9402"/>
                  <a:pt x="7721" y="9402"/>
                </a:cubicBezTo>
              </a:path>
              <a:path w="21600" h="21600">
                <a:moveTo>
                  <a:pt x="15247" y="19058"/>
                </a:moveTo>
                <a:cubicBezTo>
                  <a:pt x="14269" y="19058"/>
                  <a:pt x="13487" y="18042"/>
                  <a:pt x="13487" y="16898"/>
                </a:cubicBezTo>
                <a:cubicBezTo>
                  <a:pt x="13487" y="15628"/>
                  <a:pt x="14269" y="14611"/>
                  <a:pt x="15247" y="14611"/>
                </a:cubicBezTo>
                <a:cubicBezTo>
                  <a:pt x="16126" y="14611"/>
                  <a:pt x="16908" y="15628"/>
                  <a:pt x="16908" y="16898"/>
                </a:cubicBezTo>
                <a:cubicBezTo>
                  <a:pt x="16908" y="18042"/>
                  <a:pt x="16126" y="19058"/>
                  <a:pt x="15247" y="19058"/>
                </a:cubicBezTo>
              </a:path>
              <a:path w="21600" h="21600">
                <a:moveTo>
                  <a:pt x="18667" y="6098"/>
                </a:moveTo>
                <a:cubicBezTo>
                  <a:pt x="17690" y="6098"/>
                  <a:pt x="16908" y="5082"/>
                  <a:pt x="16908" y="3811"/>
                </a:cubicBezTo>
                <a:cubicBezTo>
                  <a:pt x="16908" y="2668"/>
                  <a:pt x="17690" y="1651"/>
                  <a:pt x="18667" y="1651"/>
                </a:cubicBezTo>
                <a:cubicBezTo>
                  <a:pt x="19547" y="1651"/>
                  <a:pt x="20329" y="2668"/>
                  <a:pt x="20329" y="3811"/>
                </a:cubicBezTo>
                <a:cubicBezTo>
                  <a:pt x="20329" y="5082"/>
                  <a:pt x="19547" y="6098"/>
                  <a:pt x="18667" y="6098"/>
                </a:cubicBezTo>
              </a:path>
              <a:path w="21600" h="21600">
                <a:moveTo>
                  <a:pt x="18667" y="6098"/>
                </a:moveTo>
                <a:cubicBezTo>
                  <a:pt x="18667" y="6098"/>
                  <a:pt x="18667" y="6098"/>
                  <a:pt x="18667" y="6098"/>
                </a:cubicBezTo>
                <a:close/>
              </a:path>
            </a:pathLst>
          </a:custGeom>
          <a:solidFill>
            <a:srgbClr val="262022"/>
          </a:solidFill>
          <a:ln w="9525" cap="flat" cmpd="sng">
            <a:noFill/>
            <a:prstDash val="solid"/>
            <a:round/>
          </a:ln>
        </p:spPr>
      </p:sp>
      <p:sp>
        <p:nvSpPr>
          <p:cNvPr id="129" name="曲线"/>
          <p:cNvSpPr>
            <a:spLocks/>
          </p:cNvSpPr>
          <p:nvPr/>
        </p:nvSpPr>
        <p:spPr>
          <a:xfrm>
            <a:off x="4069104" y="2513099"/>
            <a:ext cx="538814" cy="560511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130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329" y="3627594"/>
            <a:ext cx="1829925" cy="141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99413" y="5398860"/>
            <a:ext cx="416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МЫ ВМЕСТЕ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735" y="529138"/>
            <a:ext cx="1716281" cy="17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"/>
          <p:cNvSpPr>
            <a:spLocks/>
          </p:cNvSpPr>
          <p:nvPr/>
        </p:nvSpPr>
        <p:spPr>
          <a:xfrm>
            <a:off x="625475" y="3719480"/>
            <a:ext cx="2697506" cy="116955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algn="ctr"/>
            <a:r>
              <a:rPr lang="ru-RU" altLang="zh-CN" sz="1400" b="1" i="0" u="none" strike="noStrike" kern="1200" cap="none" spc="0" baseline="0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Перечень ЕГЭ: </a:t>
            </a:r>
          </a:p>
          <a:p>
            <a:pPr algn="ctr"/>
            <a:r>
              <a:rPr lang="ru-RU" altLang="zh-CN" sz="14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Обществознание</a:t>
            </a:r>
          </a:p>
          <a:p>
            <a:pPr algn="ctr"/>
            <a:r>
              <a:rPr lang="ru-RU" altLang="zh-CN" sz="14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Профессиональное собеседование</a:t>
            </a:r>
            <a:endParaRPr lang="zh-CN" altLang="en-US" sz="14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2" name="菱形"/>
          <p:cNvSpPr>
            <a:spLocks/>
          </p:cNvSpPr>
          <p:nvPr/>
        </p:nvSpPr>
        <p:spPr>
          <a:xfrm>
            <a:off x="625475" y="1699708"/>
            <a:ext cx="4380727" cy="4220870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800780" y="5559530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 обучения 4 года</a:t>
            </a:r>
            <a:endParaRPr lang="zh-CN" altLang="en-US" sz="18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2058383" y="495031"/>
            <a:ext cx="6670852" cy="64633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36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37.03.01 Психология</a:t>
            </a:r>
            <a:endParaRPr lang="ru-RU" altLang="zh-CN" sz="36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09" y="2776766"/>
            <a:ext cx="2044046" cy="2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7951" y="2062608"/>
            <a:ext cx="4636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ПРОФИЛЬ: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Практическая </a:t>
            </a:r>
            <a:r>
              <a:rPr lang="ru-RU" b="1" dirty="0">
                <a:solidFill>
                  <a:srgbClr val="C00000"/>
                </a:solidFill>
              </a:rPr>
              <a:t>психология и психологическое консультирование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81891" y="3257991"/>
            <a:ext cx="4195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Вступительные </a:t>
            </a:r>
            <a:r>
              <a:rPr lang="ru-RU" altLang="zh-CN" sz="1400" b="1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испытания на базе СПО: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язык, </a:t>
            </a:r>
            <a:endParaRPr lang="ru-RU" altLang="zh-CN" sz="1400" b="1" dirty="0" smtClean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основы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педагогики и психологии , </a:t>
            </a:r>
            <a:endParaRPr lang="ru-RU" altLang="zh-CN" sz="1400" b="1" dirty="0" smtClean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возрастная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анатомия, физиология 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гигиена</a:t>
            </a:r>
          </a:p>
          <a:p>
            <a:pPr algn="ctr"/>
            <a:endParaRPr lang="ru-RU" altLang="zh-CN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Перечень ЕГЭ</a:t>
            </a:r>
            <a:r>
              <a:rPr lang="ru-RU" altLang="zh-CN" sz="1400" b="1" dirty="0" smtClean="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Биология</a:t>
            </a:r>
          </a:p>
          <a:p>
            <a:pPr algn="ctr"/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Обществознание/математика (профильная)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язык</a:t>
            </a:r>
            <a:endParaRPr lang="ru-RU" altLang="zh-CN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zh-CN" altLang="en-US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2741" y="186010"/>
            <a:ext cx="1959261" cy="15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90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634953" y="5779008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 обучения 4 года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2058382" y="495031"/>
            <a:ext cx="6913495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44.03.02 Психолого-педагогическое </a:t>
            </a:r>
            <a:r>
              <a:rPr lang="ru-RU" altLang="zh-CN" sz="20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образование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0404" y="2062607"/>
            <a:ext cx="4636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ПРОФИЛЬ:</a:t>
            </a:r>
          </a:p>
          <a:p>
            <a:r>
              <a:rPr lang="ru-RU" b="1" dirty="0">
                <a:solidFill>
                  <a:srgbClr val="C00000"/>
                </a:solidFill>
              </a:rPr>
              <a:t>Психолого-педагогическое сопровождение личности в образовании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1356" y="3482798"/>
            <a:ext cx="4134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Вступительные </a:t>
            </a:r>
            <a:r>
              <a:rPr lang="ru-RU" altLang="zh-CN" sz="1400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испытания на базе СПО: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язык, основы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педагогики и психологии ,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возрастная анатомия, физиология 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гигиена</a:t>
            </a:r>
          </a:p>
          <a:p>
            <a:pPr algn="ctr"/>
            <a:endParaRPr lang="ru-RU" altLang="zh-CN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Перечень ЕГЭ</a:t>
            </a:r>
            <a:r>
              <a:rPr lang="ru-RU" altLang="zh-CN" sz="1400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Биология</a:t>
            </a:r>
          </a:p>
          <a:p>
            <a:pPr algn="ctr"/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Обществознание/математика (профильная)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</a:t>
            </a:r>
            <a:endParaRPr lang="ru-RU" altLang="zh-CN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8" y="2205319"/>
            <a:ext cx="4789716" cy="36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6529" y="138292"/>
            <a:ext cx="1959261" cy="15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15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606104" y="5610448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 обучения 4 года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1585044" y="504287"/>
            <a:ext cx="9151087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44.03.03 Специальное </a:t>
            </a:r>
            <a:r>
              <a:rPr lang="ru-RU" altLang="zh-CN" sz="20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(дефектологическое) образование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34953" y="2246340"/>
            <a:ext cx="463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ПРОФИЛЬ</a:t>
            </a:r>
            <a:r>
              <a:rPr lang="ru-RU" sz="2400" dirty="0" smtClean="0">
                <a:solidFill>
                  <a:srgbClr val="002060"/>
                </a:solidFill>
              </a:rPr>
              <a:t>:   </a:t>
            </a:r>
            <a:r>
              <a:rPr lang="ru-RU" sz="2400" b="1" dirty="0" smtClean="0">
                <a:solidFill>
                  <a:srgbClr val="C00000"/>
                </a:solidFill>
              </a:rPr>
              <a:t>Логопедия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1356" y="3163435"/>
            <a:ext cx="41989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Вступительные </a:t>
            </a:r>
            <a:r>
              <a:rPr lang="ru-RU" altLang="zh-CN" sz="1400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испытания на базе СПО: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язык, </a:t>
            </a:r>
            <a:endParaRPr lang="ru-RU" altLang="zh-CN" sz="1400" b="1" dirty="0" smtClean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основы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педагогики и психологии ,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возрастная анатомия, физиология 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гигиена</a:t>
            </a:r>
          </a:p>
          <a:p>
            <a:pPr algn="ctr"/>
            <a:r>
              <a:rPr lang="ru-RU" altLang="zh-CN" sz="1400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Перечень </a:t>
            </a:r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ЕГЭ: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Биология</a:t>
            </a:r>
            <a:endParaRPr lang="ru-RU" altLang="zh-CN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Обществознание/математика (профильная)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язык</a:t>
            </a:r>
          </a:p>
          <a:p>
            <a:pPr algn="ctr"/>
            <a:endParaRPr lang="zh-CN" altLang="en-US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rrpo.pnzreg.ru/upload/iblock/616/61699025665dd5393496bd5209c26d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15278"/>
          <a:stretch/>
        </p:blipFill>
        <p:spPr bwMode="auto">
          <a:xfrm>
            <a:off x="-19036" y="1731886"/>
            <a:ext cx="4977529" cy="40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8206" y="76907"/>
            <a:ext cx="2142129" cy="16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74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9" y="1256082"/>
            <a:ext cx="3600000" cy="2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4" name="直线"/>
          <p:cNvSpPr>
            <a:spLocks/>
          </p:cNvSpPr>
          <p:nvPr/>
        </p:nvSpPr>
        <p:spPr>
          <a:xfrm>
            <a:off x="4323330" y="2935720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直线"/>
          <p:cNvSpPr>
            <a:spLocks/>
          </p:cNvSpPr>
          <p:nvPr/>
        </p:nvSpPr>
        <p:spPr>
          <a:xfrm>
            <a:off x="4323330" y="5334586"/>
            <a:ext cx="876030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6" name="直线"/>
          <p:cNvSpPr>
            <a:spLocks/>
          </p:cNvSpPr>
          <p:nvPr/>
        </p:nvSpPr>
        <p:spPr>
          <a:xfrm>
            <a:off x="5305422" y="4135153"/>
            <a:ext cx="876029" cy="0"/>
          </a:xfrm>
          <a:prstGeom prst="line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菱形"/>
          <p:cNvSpPr>
            <a:spLocks/>
          </p:cNvSpPr>
          <p:nvPr/>
        </p:nvSpPr>
        <p:spPr>
          <a:xfrm>
            <a:off x="5447074" y="2341597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48" name="曲线"/>
          <p:cNvSpPr>
            <a:spLocks/>
          </p:cNvSpPr>
          <p:nvPr/>
        </p:nvSpPr>
        <p:spPr>
          <a:xfrm>
            <a:off x="5813369" y="2708005"/>
            <a:ext cx="455289" cy="4554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851" y="16170"/>
                </a:moveTo>
                <a:lnTo>
                  <a:pt x="7997" y="16199"/>
                </a:lnTo>
                <a:lnTo>
                  <a:pt x="8143" y="16287"/>
                </a:lnTo>
                <a:lnTo>
                  <a:pt x="8260" y="16404"/>
                </a:lnTo>
                <a:lnTo>
                  <a:pt x="8289" y="16521"/>
                </a:lnTo>
                <a:lnTo>
                  <a:pt x="8348" y="16667"/>
                </a:lnTo>
                <a:lnTo>
                  <a:pt x="8348" y="16812"/>
                </a:lnTo>
                <a:lnTo>
                  <a:pt x="8260" y="16929"/>
                </a:lnTo>
                <a:lnTo>
                  <a:pt x="8202" y="17017"/>
                </a:lnTo>
                <a:lnTo>
                  <a:pt x="6742" y="18505"/>
                </a:lnTo>
                <a:lnTo>
                  <a:pt x="6625" y="18593"/>
                </a:lnTo>
                <a:lnTo>
                  <a:pt x="6509" y="18622"/>
                </a:lnTo>
                <a:lnTo>
                  <a:pt x="6392" y="18651"/>
                </a:lnTo>
                <a:lnTo>
                  <a:pt x="6246" y="18622"/>
                </a:lnTo>
                <a:lnTo>
                  <a:pt x="6100" y="18535"/>
                </a:lnTo>
                <a:lnTo>
                  <a:pt x="5983" y="18418"/>
                </a:lnTo>
                <a:lnTo>
                  <a:pt x="5925" y="18301"/>
                </a:lnTo>
                <a:lnTo>
                  <a:pt x="5896" y="18155"/>
                </a:lnTo>
                <a:lnTo>
                  <a:pt x="5896" y="18009"/>
                </a:lnTo>
                <a:lnTo>
                  <a:pt x="5983" y="17892"/>
                </a:lnTo>
                <a:lnTo>
                  <a:pt x="6042" y="17805"/>
                </a:lnTo>
                <a:lnTo>
                  <a:pt x="7501" y="16316"/>
                </a:lnTo>
                <a:lnTo>
                  <a:pt x="7618" y="16258"/>
                </a:lnTo>
                <a:lnTo>
                  <a:pt x="7735" y="16199"/>
                </a:lnTo>
                <a:lnTo>
                  <a:pt x="7851" y="16170"/>
                </a:lnTo>
              </a:path>
              <a:path w="21600" h="21600">
                <a:moveTo>
                  <a:pt x="7355" y="13718"/>
                </a:moveTo>
                <a:lnTo>
                  <a:pt x="7501" y="13777"/>
                </a:lnTo>
                <a:lnTo>
                  <a:pt x="7647" y="13835"/>
                </a:lnTo>
                <a:lnTo>
                  <a:pt x="7764" y="13923"/>
                </a:lnTo>
                <a:lnTo>
                  <a:pt x="7851" y="14069"/>
                </a:lnTo>
                <a:lnTo>
                  <a:pt x="7851" y="14215"/>
                </a:lnTo>
                <a:lnTo>
                  <a:pt x="7851" y="14331"/>
                </a:lnTo>
                <a:lnTo>
                  <a:pt x="7764" y="14477"/>
                </a:lnTo>
                <a:lnTo>
                  <a:pt x="7676" y="14565"/>
                </a:lnTo>
                <a:lnTo>
                  <a:pt x="2802" y="19469"/>
                </a:lnTo>
                <a:lnTo>
                  <a:pt x="2714" y="19527"/>
                </a:lnTo>
                <a:lnTo>
                  <a:pt x="2568" y="19615"/>
                </a:lnTo>
                <a:lnTo>
                  <a:pt x="2451" y="19615"/>
                </a:lnTo>
                <a:lnTo>
                  <a:pt x="2305" y="19615"/>
                </a:lnTo>
                <a:lnTo>
                  <a:pt x="2160" y="19527"/>
                </a:lnTo>
                <a:lnTo>
                  <a:pt x="2072" y="19410"/>
                </a:lnTo>
                <a:lnTo>
                  <a:pt x="1984" y="19264"/>
                </a:lnTo>
                <a:lnTo>
                  <a:pt x="1955" y="19118"/>
                </a:lnTo>
                <a:lnTo>
                  <a:pt x="1984" y="19002"/>
                </a:lnTo>
                <a:lnTo>
                  <a:pt x="2043" y="18885"/>
                </a:lnTo>
                <a:lnTo>
                  <a:pt x="2101" y="18768"/>
                </a:lnTo>
                <a:lnTo>
                  <a:pt x="7005" y="13894"/>
                </a:lnTo>
                <a:lnTo>
                  <a:pt x="7122" y="13806"/>
                </a:lnTo>
                <a:lnTo>
                  <a:pt x="7238" y="13777"/>
                </a:lnTo>
                <a:lnTo>
                  <a:pt x="7355" y="13718"/>
                </a:lnTo>
              </a:path>
              <a:path w="21600" h="21600">
                <a:moveTo>
                  <a:pt x="4903" y="13222"/>
                </a:moveTo>
                <a:lnTo>
                  <a:pt x="5049" y="13281"/>
                </a:lnTo>
                <a:lnTo>
                  <a:pt x="5195" y="13339"/>
                </a:lnTo>
                <a:lnTo>
                  <a:pt x="5312" y="13456"/>
                </a:lnTo>
                <a:lnTo>
                  <a:pt x="5370" y="13572"/>
                </a:lnTo>
                <a:lnTo>
                  <a:pt x="5399" y="13718"/>
                </a:lnTo>
                <a:lnTo>
                  <a:pt x="5399" y="13894"/>
                </a:lnTo>
                <a:lnTo>
                  <a:pt x="5312" y="13981"/>
                </a:lnTo>
                <a:lnTo>
                  <a:pt x="5254" y="14069"/>
                </a:lnTo>
                <a:lnTo>
                  <a:pt x="4757" y="14565"/>
                </a:lnTo>
                <a:lnTo>
                  <a:pt x="4670" y="14652"/>
                </a:lnTo>
                <a:lnTo>
                  <a:pt x="4553" y="14682"/>
                </a:lnTo>
                <a:lnTo>
                  <a:pt x="4407" y="14711"/>
                </a:lnTo>
                <a:lnTo>
                  <a:pt x="4261" y="14682"/>
                </a:lnTo>
                <a:lnTo>
                  <a:pt x="4144" y="14594"/>
                </a:lnTo>
                <a:lnTo>
                  <a:pt x="4028" y="14536"/>
                </a:lnTo>
                <a:lnTo>
                  <a:pt x="3940" y="14390"/>
                </a:lnTo>
                <a:lnTo>
                  <a:pt x="3940" y="14215"/>
                </a:lnTo>
                <a:lnTo>
                  <a:pt x="3940" y="14098"/>
                </a:lnTo>
                <a:lnTo>
                  <a:pt x="3998" y="13981"/>
                </a:lnTo>
                <a:lnTo>
                  <a:pt x="4057" y="13894"/>
                </a:lnTo>
                <a:lnTo>
                  <a:pt x="4553" y="13368"/>
                </a:lnTo>
                <a:lnTo>
                  <a:pt x="4670" y="13310"/>
                </a:lnTo>
                <a:lnTo>
                  <a:pt x="4787" y="13281"/>
                </a:lnTo>
                <a:lnTo>
                  <a:pt x="4903" y="13222"/>
                </a:lnTo>
              </a:path>
              <a:path w="21600" h="21600">
                <a:moveTo>
                  <a:pt x="19644" y="2656"/>
                </a:moveTo>
                <a:lnTo>
                  <a:pt x="9398" y="12872"/>
                </a:lnTo>
                <a:lnTo>
                  <a:pt x="12288" y="19848"/>
                </a:lnTo>
                <a:lnTo>
                  <a:pt x="19644" y="2656"/>
                </a:lnTo>
              </a:path>
              <a:path w="21600" h="21600">
                <a:moveTo>
                  <a:pt x="18972" y="1955"/>
                </a:moveTo>
                <a:lnTo>
                  <a:pt x="1780" y="9340"/>
                </a:lnTo>
                <a:lnTo>
                  <a:pt x="8727" y="12201"/>
                </a:lnTo>
                <a:lnTo>
                  <a:pt x="18972" y="1955"/>
                </a:lnTo>
              </a:path>
              <a:path w="21600" h="21600">
                <a:moveTo>
                  <a:pt x="21103" y="0"/>
                </a:moveTo>
                <a:lnTo>
                  <a:pt x="21249" y="58"/>
                </a:lnTo>
                <a:lnTo>
                  <a:pt x="21366" y="87"/>
                </a:lnTo>
                <a:lnTo>
                  <a:pt x="21483" y="204"/>
                </a:lnTo>
                <a:lnTo>
                  <a:pt x="21570" y="350"/>
                </a:lnTo>
                <a:lnTo>
                  <a:pt x="21600" y="496"/>
                </a:lnTo>
                <a:lnTo>
                  <a:pt x="21570" y="612"/>
                </a:lnTo>
                <a:lnTo>
                  <a:pt x="21512" y="700"/>
                </a:lnTo>
                <a:lnTo>
                  <a:pt x="21512" y="700"/>
                </a:lnTo>
                <a:lnTo>
                  <a:pt x="12726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97" y="21278"/>
                </a:lnTo>
                <a:lnTo>
                  <a:pt x="12609" y="21395"/>
                </a:lnTo>
                <a:lnTo>
                  <a:pt x="12551" y="21512"/>
                </a:lnTo>
                <a:lnTo>
                  <a:pt x="12405" y="21570"/>
                </a:lnTo>
                <a:lnTo>
                  <a:pt x="12288" y="21600"/>
                </a:lnTo>
                <a:lnTo>
                  <a:pt x="12113" y="21570"/>
                </a:lnTo>
                <a:lnTo>
                  <a:pt x="11967" y="21483"/>
                </a:lnTo>
                <a:lnTo>
                  <a:pt x="11850" y="21366"/>
                </a:lnTo>
                <a:lnTo>
                  <a:pt x="11821" y="21220"/>
                </a:lnTo>
                <a:lnTo>
                  <a:pt x="11792" y="21220"/>
                </a:lnTo>
                <a:lnTo>
                  <a:pt x="8464" y="13105"/>
                </a:lnTo>
                <a:lnTo>
                  <a:pt x="350" y="9778"/>
                </a:lnTo>
                <a:lnTo>
                  <a:pt x="350" y="9778"/>
                </a:lnTo>
                <a:lnTo>
                  <a:pt x="204" y="9720"/>
                </a:lnTo>
                <a:lnTo>
                  <a:pt x="116" y="9603"/>
                </a:lnTo>
                <a:lnTo>
                  <a:pt x="58" y="9486"/>
                </a:lnTo>
                <a:lnTo>
                  <a:pt x="0" y="9340"/>
                </a:lnTo>
                <a:lnTo>
                  <a:pt x="0" y="9165"/>
                </a:lnTo>
                <a:lnTo>
                  <a:pt x="87" y="9077"/>
                </a:lnTo>
                <a:lnTo>
                  <a:pt x="175" y="8961"/>
                </a:lnTo>
                <a:lnTo>
                  <a:pt x="291" y="8873"/>
                </a:lnTo>
                <a:lnTo>
                  <a:pt x="291" y="8873"/>
                </a:lnTo>
                <a:lnTo>
                  <a:pt x="321" y="8873"/>
                </a:lnTo>
                <a:lnTo>
                  <a:pt x="321" y="8873"/>
                </a:lnTo>
                <a:lnTo>
                  <a:pt x="20870" y="58"/>
                </a:lnTo>
                <a:lnTo>
                  <a:pt x="20870" y="58"/>
                </a:lnTo>
                <a:lnTo>
                  <a:pt x="20987" y="0"/>
                </a:lnTo>
                <a:lnTo>
                  <a:pt x="2110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49" name="菱形"/>
          <p:cNvSpPr>
            <a:spLocks/>
          </p:cNvSpPr>
          <p:nvPr/>
        </p:nvSpPr>
        <p:spPr>
          <a:xfrm>
            <a:off x="5447074" y="4740463"/>
            <a:ext cx="1187879" cy="1188247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0" name="菱形"/>
          <p:cNvSpPr>
            <a:spLocks/>
          </p:cNvSpPr>
          <p:nvPr/>
        </p:nvSpPr>
        <p:spPr>
          <a:xfrm>
            <a:off x="6394012" y="3541029"/>
            <a:ext cx="1187879" cy="1188246"/>
          </a:xfrm>
          <a:prstGeom prst="diamond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51" name="曲线"/>
          <p:cNvSpPr>
            <a:spLocks/>
          </p:cNvSpPr>
          <p:nvPr/>
        </p:nvSpPr>
        <p:spPr>
          <a:xfrm>
            <a:off x="6760586" y="3949093"/>
            <a:ext cx="454736" cy="3721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6219" y="2417"/>
                </a:moveTo>
                <a:lnTo>
                  <a:pt x="16747" y="2450"/>
                </a:lnTo>
                <a:lnTo>
                  <a:pt x="17195" y="2579"/>
                </a:lnTo>
                <a:lnTo>
                  <a:pt x="17617" y="2740"/>
                </a:lnTo>
                <a:lnTo>
                  <a:pt x="17881" y="2901"/>
                </a:lnTo>
                <a:lnTo>
                  <a:pt x="18303" y="3159"/>
                </a:lnTo>
                <a:lnTo>
                  <a:pt x="18646" y="3449"/>
                </a:lnTo>
                <a:lnTo>
                  <a:pt x="18909" y="3836"/>
                </a:lnTo>
                <a:lnTo>
                  <a:pt x="19200" y="4416"/>
                </a:lnTo>
                <a:lnTo>
                  <a:pt x="19463" y="5190"/>
                </a:lnTo>
                <a:lnTo>
                  <a:pt x="19648" y="5899"/>
                </a:lnTo>
                <a:lnTo>
                  <a:pt x="19621" y="6673"/>
                </a:lnTo>
                <a:lnTo>
                  <a:pt x="19516" y="7350"/>
                </a:lnTo>
                <a:lnTo>
                  <a:pt x="19331" y="7930"/>
                </a:lnTo>
                <a:lnTo>
                  <a:pt x="19173" y="8446"/>
                </a:lnTo>
                <a:lnTo>
                  <a:pt x="19226" y="9123"/>
                </a:lnTo>
                <a:lnTo>
                  <a:pt x="19252" y="9671"/>
                </a:lnTo>
                <a:lnTo>
                  <a:pt x="19200" y="10026"/>
                </a:lnTo>
                <a:lnTo>
                  <a:pt x="19120" y="10284"/>
                </a:lnTo>
                <a:lnTo>
                  <a:pt x="19068" y="10477"/>
                </a:lnTo>
                <a:lnTo>
                  <a:pt x="19015" y="10509"/>
                </a:lnTo>
                <a:lnTo>
                  <a:pt x="18909" y="10703"/>
                </a:lnTo>
                <a:lnTo>
                  <a:pt x="18778" y="10961"/>
                </a:lnTo>
                <a:lnTo>
                  <a:pt x="18646" y="11251"/>
                </a:lnTo>
                <a:lnTo>
                  <a:pt x="18540" y="11734"/>
                </a:lnTo>
                <a:lnTo>
                  <a:pt x="18461" y="12250"/>
                </a:lnTo>
                <a:lnTo>
                  <a:pt x="18435" y="12960"/>
                </a:lnTo>
                <a:lnTo>
                  <a:pt x="18461" y="13540"/>
                </a:lnTo>
                <a:lnTo>
                  <a:pt x="18619" y="14023"/>
                </a:lnTo>
                <a:lnTo>
                  <a:pt x="18778" y="14346"/>
                </a:lnTo>
                <a:lnTo>
                  <a:pt x="18989" y="14636"/>
                </a:lnTo>
                <a:lnTo>
                  <a:pt x="19173" y="14797"/>
                </a:lnTo>
                <a:lnTo>
                  <a:pt x="19358" y="14926"/>
                </a:lnTo>
                <a:lnTo>
                  <a:pt x="19463" y="14991"/>
                </a:lnTo>
                <a:lnTo>
                  <a:pt x="19542" y="14991"/>
                </a:lnTo>
                <a:lnTo>
                  <a:pt x="19885" y="15152"/>
                </a:lnTo>
                <a:lnTo>
                  <a:pt x="20228" y="15410"/>
                </a:lnTo>
                <a:lnTo>
                  <a:pt x="20571" y="15668"/>
                </a:lnTo>
                <a:lnTo>
                  <a:pt x="20887" y="16022"/>
                </a:lnTo>
                <a:lnTo>
                  <a:pt x="21204" y="16506"/>
                </a:lnTo>
                <a:lnTo>
                  <a:pt x="21415" y="17086"/>
                </a:lnTo>
                <a:lnTo>
                  <a:pt x="21547" y="17763"/>
                </a:lnTo>
                <a:lnTo>
                  <a:pt x="21600" y="18601"/>
                </a:lnTo>
                <a:lnTo>
                  <a:pt x="21600" y="18601"/>
                </a:lnTo>
                <a:lnTo>
                  <a:pt x="21600" y="18666"/>
                </a:lnTo>
                <a:lnTo>
                  <a:pt x="21600" y="18730"/>
                </a:lnTo>
                <a:lnTo>
                  <a:pt x="21573" y="18827"/>
                </a:lnTo>
                <a:lnTo>
                  <a:pt x="21547" y="18891"/>
                </a:lnTo>
                <a:lnTo>
                  <a:pt x="21520" y="18988"/>
                </a:lnTo>
                <a:lnTo>
                  <a:pt x="21441" y="19085"/>
                </a:lnTo>
                <a:lnTo>
                  <a:pt x="21362" y="19117"/>
                </a:lnTo>
                <a:lnTo>
                  <a:pt x="21257" y="19149"/>
                </a:lnTo>
                <a:lnTo>
                  <a:pt x="21125" y="19214"/>
                </a:lnTo>
                <a:lnTo>
                  <a:pt x="18909" y="19214"/>
                </a:lnTo>
                <a:lnTo>
                  <a:pt x="18725" y="18569"/>
                </a:lnTo>
                <a:lnTo>
                  <a:pt x="18461" y="17989"/>
                </a:lnTo>
                <a:lnTo>
                  <a:pt x="20571" y="17989"/>
                </a:lnTo>
                <a:lnTo>
                  <a:pt x="20465" y="17376"/>
                </a:lnTo>
                <a:lnTo>
                  <a:pt x="20228" y="16925"/>
                </a:lnTo>
                <a:lnTo>
                  <a:pt x="19964" y="16570"/>
                </a:lnTo>
                <a:lnTo>
                  <a:pt x="19621" y="16345"/>
                </a:lnTo>
                <a:lnTo>
                  <a:pt x="19226" y="16151"/>
                </a:lnTo>
                <a:lnTo>
                  <a:pt x="18909" y="15990"/>
                </a:lnTo>
                <a:lnTo>
                  <a:pt x="18619" y="15797"/>
                </a:lnTo>
                <a:lnTo>
                  <a:pt x="18276" y="15442"/>
                </a:lnTo>
                <a:lnTo>
                  <a:pt x="17960" y="15023"/>
                </a:lnTo>
                <a:lnTo>
                  <a:pt x="17670" y="14442"/>
                </a:lnTo>
                <a:lnTo>
                  <a:pt x="17512" y="13765"/>
                </a:lnTo>
                <a:lnTo>
                  <a:pt x="17432" y="12960"/>
                </a:lnTo>
                <a:lnTo>
                  <a:pt x="17459" y="12121"/>
                </a:lnTo>
                <a:lnTo>
                  <a:pt x="17564" y="11444"/>
                </a:lnTo>
                <a:lnTo>
                  <a:pt x="17723" y="10832"/>
                </a:lnTo>
                <a:lnTo>
                  <a:pt x="17881" y="10413"/>
                </a:lnTo>
                <a:lnTo>
                  <a:pt x="18065" y="10090"/>
                </a:lnTo>
                <a:lnTo>
                  <a:pt x="18197" y="9832"/>
                </a:lnTo>
                <a:lnTo>
                  <a:pt x="18224" y="9800"/>
                </a:lnTo>
                <a:lnTo>
                  <a:pt x="18224" y="9800"/>
                </a:lnTo>
                <a:lnTo>
                  <a:pt x="18276" y="9671"/>
                </a:lnTo>
                <a:lnTo>
                  <a:pt x="18276" y="9445"/>
                </a:lnTo>
                <a:lnTo>
                  <a:pt x="18276" y="9155"/>
                </a:lnTo>
                <a:lnTo>
                  <a:pt x="18197" y="8704"/>
                </a:lnTo>
                <a:lnTo>
                  <a:pt x="18171" y="8317"/>
                </a:lnTo>
                <a:lnTo>
                  <a:pt x="18276" y="7898"/>
                </a:lnTo>
                <a:lnTo>
                  <a:pt x="18408" y="7511"/>
                </a:lnTo>
                <a:lnTo>
                  <a:pt x="18540" y="7092"/>
                </a:lnTo>
                <a:lnTo>
                  <a:pt x="18646" y="6576"/>
                </a:lnTo>
                <a:lnTo>
                  <a:pt x="18646" y="6125"/>
                </a:lnTo>
                <a:lnTo>
                  <a:pt x="18567" y="5609"/>
                </a:lnTo>
                <a:lnTo>
                  <a:pt x="18356" y="5061"/>
                </a:lnTo>
                <a:lnTo>
                  <a:pt x="18197" y="4674"/>
                </a:lnTo>
                <a:lnTo>
                  <a:pt x="18065" y="4416"/>
                </a:lnTo>
                <a:lnTo>
                  <a:pt x="17881" y="4255"/>
                </a:lnTo>
                <a:lnTo>
                  <a:pt x="17723" y="4126"/>
                </a:lnTo>
                <a:lnTo>
                  <a:pt x="17459" y="3997"/>
                </a:lnTo>
                <a:lnTo>
                  <a:pt x="17327" y="3933"/>
                </a:lnTo>
                <a:lnTo>
                  <a:pt x="17195" y="3804"/>
                </a:lnTo>
                <a:lnTo>
                  <a:pt x="16905" y="3707"/>
                </a:lnTo>
                <a:lnTo>
                  <a:pt x="16615" y="3642"/>
                </a:lnTo>
                <a:lnTo>
                  <a:pt x="16219" y="3578"/>
                </a:lnTo>
                <a:lnTo>
                  <a:pt x="15850" y="3642"/>
                </a:lnTo>
                <a:lnTo>
                  <a:pt x="15560" y="3739"/>
                </a:lnTo>
                <a:lnTo>
                  <a:pt x="15534" y="3804"/>
                </a:lnTo>
                <a:lnTo>
                  <a:pt x="15217" y="2611"/>
                </a:lnTo>
                <a:lnTo>
                  <a:pt x="15718" y="2450"/>
                </a:lnTo>
                <a:lnTo>
                  <a:pt x="16219" y="2417"/>
                </a:lnTo>
              </a:path>
              <a:path w="21600" h="21600">
                <a:moveTo>
                  <a:pt x="5380" y="2417"/>
                </a:moveTo>
                <a:lnTo>
                  <a:pt x="5881" y="2450"/>
                </a:lnTo>
                <a:lnTo>
                  <a:pt x="6356" y="2611"/>
                </a:lnTo>
                <a:lnTo>
                  <a:pt x="6250" y="2869"/>
                </a:lnTo>
                <a:lnTo>
                  <a:pt x="6197" y="3127"/>
                </a:lnTo>
                <a:lnTo>
                  <a:pt x="6092" y="3417"/>
                </a:lnTo>
                <a:lnTo>
                  <a:pt x="6013" y="3739"/>
                </a:lnTo>
                <a:lnTo>
                  <a:pt x="5749" y="3642"/>
                </a:lnTo>
                <a:lnTo>
                  <a:pt x="5380" y="3578"/>
                </a:lnTo>
                <a:lnTo>
                  <a:pt x="5010" y="3642"/>
                </a:lnTo>
                <a:lnTo>
                  <a:pt x="4694" y="3707"/>
                </a:lnTo>
                <a:lnTo>
                  <a:pt x="4430" y="3804"/>
                </a:lnTo>
                <a:lnTo>
                  <a:pt x="4298" y="3933"/>
                </a:lnTo>
                <a:lnTo>
                  <a:pt x="4140" y="3997"/>
                </a:lnTo>
                <a:lnTo>
                  <a:pt x="3903" y="4126"/>
                </a:lnTo>
                <a:lnTo>
                  <a:pt x="3745" y="4255"/>
                </a:lnTo>
                <a:lnTo>
                  <a:pt x="3560" y="4416"/>
                </a:lnTo>
                <a:lnTo>
                  <a:pt x="3428" y="4674"/>
                </a:lnTo>
                <a:lnTo>
                  <a:pt x="3243" y="5061"/>
                </a:lnTo>
                <a:lnTo>
                  <a:pt x="3032" y="5609"/>
                </a:lnTo>
                <a:lnTo>
                  <a:pt x="2980" y="6125"/>
                </a:lnTo>
                <a:lnTo>
                  <a:pt x="2980" y="6576"/>
                </a:lnTo>
                <a:lnTo>
                  <a:pt x="3085" y="7092"/>
                </a:lnTo>
                <a:lnTo>
                  <a:pt x="3217" y="7511"/>
                </a:lnTo>
                <a:lnTo>
                  <a:pt x="3349" y="7898"/>
                </a:lnTo>
                <a:lnTo>
                  <a:pt x="3454" y="8317"/>
                </a:lnTo>
                <a:lnTo>
                  <a:pt x="3428" y="8704"/>
                </a:lnTo>
                <a:lnTo>
                  <a:pt x="3349" y="9155"/>
                </a:lnTo>
                <a:lnTo>
                  <a:pt x="3349" y="9445"/>
                </a:lnTo>
                <a:lnTo>
                  <a:pt x="3349" y="9671"/>
                </a:lnTo>
                <a:lnTo>
                  <a:pt x="3402" y="9800"/>
                </a:lnTo>
                <a:lnTo>
                  <a:pt x="3402" y="9800"/>
                </a:lnTo>
                <a:lnTo>
                  <a:pt x="3428" y="9832"/>
                </a:lnTo>
                <a:lnTo>
                  <a:pt x="3560" y="10090"/>
                </a:lnTo>
                <a:lnTo>
                  <a:pt x="3745" y="10413"/>
                </a:lnTo>
                <a:lnTo>
                  <a:pt x="3903" y="10832"/>
                </a:lnTo>
                <a:lnTo>
                  <a:pt x="4035" y="11444"/>
                </a:lnTo>
                <a:lnTo>
                  <a:pt x="4140" y="12121"/>
                </a:lnTo>
                <a:lnTo>
                  <a:pt x="4193" y="12960"/>
                </a:lnTo>
                <a:lnTo>
                  <a:pt x="4114" y="13765"/>
                </a:lnTo>
                <a:lnTo>
                  <a:pt x="3929" y="14442"/>
                </a:lnTo>
                <a:lnTo>
                  <a:pt x="3665" y="15023"/>
                </a:lnTo>
                <a:lnTo>
                  <a:pt x="3349" y="15442"/>
                </a:lnTo>
                <a:lnTo>
                  <a:pt x="3006" y="15797"/>
                </a:lnTo>
                <a:lnTo>
                  <a:pt x="2690" y="15990"/>
                </a:lnTo>
                <a:lnTo>
                  <a:pt x="2399" y="16151"/>
                </a:lnTo>
                <a:lnTo>
                  <a:pt x="2004" y="16345"/>
                </a:lnTo>
                <a:lnTo>
                  <a:pt x="1661" y="16570"/>
                </a:lnTo>
                <a:lnTo>
                  <a:pt x="1397" y="16925"/>
                </a:lnTo>
                <a:lnTo>
                  <a:pt x="1134" y="17376"/>
                </a:lnTo>
                <a:lnTo>
                  <a:pt x="1054" y="17989"/>
                </a:lnTo>
                <a:lnTo>
                  <a:pt x="3138" y="17989"/>
                </a:lnTo>
                <a:lnTo>
                  <a:pt x="2901" y="18569"/>
                </a:lnTo>
                <a:lnTo>
                  <a:pt x="2690" y="19214"/>
                </a:lnTo>
                <a:lnTo>
                  <a:pt x="501" y="19214"/>
                </a:lnTo>
                <a:lnTo>
                  <a:pt x="342" y="19149"/>
                </a:lnTo>
                <a:lnTo>
                  <a:pt x="237" y="19117"/>
                </a:lnTo>
                <a:lnTo>
                  <a:pt x="184" y="19085"/>
                </a:lnTo>
                <a:lnTo>
                  <a:pt x="105" y="18988"/>
                </a:lnTo>
                <a:lnTo>
                  <a:pt x="79" y="18891"/>
                </a:lnTo>
                <a:lnTo>
                  <a:pt x="52" y="18827"/>
                </a:lnTo>
                <a:lnTo>
                  <a:pt x="0" y="18730"/>
                </a:lnTo>
                <a:lnTo>
                  <a:pt x="0" y="18666"/>
                </a:lnTo>
                <a:lnTo>
                  <a:pt x="0" y="18601"/>
                </a:lnTo>
                <a:lnTo>
                  <a:pt x="0" y="18601"/>
                </a:lnTo>
                <a:lnTo>
                  <a:pt x="79" y="17763"/>
                </a:lnTo>
                <a:lnTo>
                  <a:pt x="211" y="17086"/>
                </a:lnTo>
                <a:lnTo>
                  <a:pt x="421" y="16506"/>
                </a:lnTo>
                <a:lnTo>
                  <a:pt x="738" y="16022"/>
                </a:lnTo>
                <a:lnTo>
                  <a:pt x="1054" y="15668"/>
                </a:lnTo>
                <a:lnTo>
                  <a:pt x="1397" y="15410"/>
                </a:lnTo>
                <a:lnTo>
                  <a:pt x="1740" y="15152"/>
                </a:lnTo>
                <a:lnTo>
                  <a:pt x="2083" y="14991"/>
                </a:lnTo>
                <a:lnTo>
                  <a:pt x="2136" y="14991"/>
                </a:lnTo>
                <a:lnTo>
                  <a:pt x="2241" y="14926"/>
                </a:lnTo>
                <a:lnTo>
                  <a:pt x="2452" y="14797"/>
                </a:lnTo>
                <a:lnTo>
                  <a:pt x="2637" y="14636"/>
                </a:lnTo>
                <a:lnTo>
                  <a:pt x="2848" y="14346"/>
                </a:lnTo>
                <a:lnTo>
                  <a:pt x="3006" y="14023"/>
                </a:lnTo>
                <a:lnTo>
                  <a:pt x="3138" y="13540"/>
                </a:lnTo>
                <a:lnTo>
                  <a:pt x="3191" y="12960"/>
                </a:lnTo>
                <a:lnTo>
                  <a:pt x="3138" y="12250"/>
                </a:lnTo>
                <a:lnTo>
                  <a:pt x="3085" y="11734"/>
                </a:lnTo>
                <a:lnTo>
                  <a:pt x="2980" y="11251"/>
                </a:lnTo>
                <a:lnTo>
                  <a:pt x="2848" y="10961"/>
                </a:lnTo>
                <a:lnTo>
                  <a:pt x="2690" y="10703"/>
                </a:lnTo>
                <a:lnTo>
                  <a:pt x="2584" y="10509"/>
                </a:lnTo>
                <a:lnTo>
                  <a:pt x="2558" y="10477"/>
                </a:lnTo>
                <a:lnTo>
                  <a:pt x="2505" y="10284"/>
                </a:lnTo>
                <a:lnTo>
                  <a:pt x="2426" y="10026"/>
                </a:lnTo>
                <a:lnTo>
                  <a:pt x="2347" y="9671"/>
                </a:lnTo>
                <a:lnTo>
                  <a:pt x="2399" y="9123"/>
                </a:lnTo>
                <a:lnTo>
                  <a:pt x="2452" y="8446"/>
                </a:lnTo>
                <a:lnTo>
                  <a:pt x="2294" y="7930"/>
                </a:lnTo>
                <a:lnTo>
                  <a:pt x="2109" y="7350"/>
                </a:lnTo>
                <a:lnTo>
                  <a:pt x="2004" y="6673"/>
                </a:lnTo>
                <a:lnTo>
                  <a:pt x="1978" y="5899"/>
                </a:lnTo>
                <a:lnTo>
                  <a:pt x="2136" y="5190"/>
                </a:lnTo>
                <a:lnTo>
                  <a:pt x="2426" y="4416"/>
                </a:lnTo>
                <a:lnTo>
                  <a:pt x="2690" y="3836"/>
                </a:lnTo>
                <a:lnTo>
                  <a:pt x="2980" y="3449"/>
                </a:lnTo>
                <a:lnTo>
                  <a:pt x="3323" y="3159"/>
                </a:lnTo>
                <a:lnTo>
                  <a:pt x="3745" y="2901"/>
                </a:lnTo>
                <a:lnTo>
                  <a:pt x="4008" y="2740"/>
                </a:lnTo>
                <a:lnTo>
                  <a:pt x="4430" y="2579"/>
                </a:lnTo>
                <a:lnTo>
                  <a:pt x="4879" y="2450"/>
                </a:lnTo>
                <a:lnTo>
                  <a:pt x="5380" y="2417"/>
                </a:lnTo>
              </a:path>
              <a:path w="21600" h="21600">
                <a:moveTo>
                  <a:pt x="11393" y="1192"/>
                </a:moveTo>
                <a:lnTo>
                  <a:pt x="10892" y="1225"/>
                </a:lnTo>
                <a:lnTo>
                  <a:pt x="10417" y="1354"/>
                </a:lnTo>
                <a:lnTo>
                  <a:pt x="10074" y="1515"/>
                </a:lnTo>
                <a:lnTo>
                  <a:pt x="9890" y="1644"/>
                </a:lnTo>
                <a:lnTo>
                  <a:pt x="9731" y="1740"/>
                </a:lnTo>
                <a:lnTo>
                  <a:pt x="9283" y="1966"/>
                </a:lnTo>
                <a:lnTo>
                  <a:pt x="8940" y="2288"/>
                </a:lnTo>
                <a:lnTo>
                  <a:pt x="8597" y="2643"/>
                </a:lnTo>
                <a:lnTo>
                  <a:pt x="8281" y="3256"/>
                </a:lnTo>
                <a:lnTo>
                  <a:pt x="8017" y="3997"/>
                </a:lnTo>
                <a:lnTo>
                  <a:pt x="7885" y="4674"/>
                </a:lnTo>
                <a:lnTo>
                  <a:pt x="7912" y="5383"/>
                </a:lnTo>
                <a:lnTo>
                  <a:pt x="8017" y="6125"/>
                </a:lnTo>
                <a:lnTo>
                  <a:pt x="8228" y="6705"/>
                </a:lnTo>
                <a:lnTo>
                  <a:pt x="8386" y="7221"/>
                </a:lnTo>
                <a:lnTo>
                  <a:pt x="8439" y="7285"/>
                </a:lnTo>
                <a:lnTo>
                  <a:pt x="8465" y="7414"/>
                </a:lnTo>
                <a:lnTo>
                  <a:pt x="8492" y="7672"/>
                </a:lnTo>
                <a:lnTo>
                  <a:pt x="8465" y="8027"/>
                </a:lnTo>
                <a:lnTo>
                  <a:pt x="8360" y="8607"/>
                </a:lnTo>
                <a:lnTo>
                  <a:pt x="8360" y="9059"/>
                </a:lnTo>
                <a:lnTo>
                  <a:pt x="8360" y="9381"/>
                </a:lnTo>
                <a:lnTo>
                  <a:pt x="8386" y="9574"/>
                </a:lnTo>
                <a:lnTo>
                  <a:pt x="8439" y="9671"/>
                </a:lnTo>
                <a:lnTo>
                  <a:pt x="8439" y="9671"/>
                </a:lnTo>
                <a:lnTo>
                  <a:pt x="8439" y="9703"/>
                </a:lnTo>
                <a:lnTo>
                  <a:pt x="8465" y="9736"/>
                </a:lnTo>
                <a:lnTo>
                  <a:pt x="8545" y="9832"/>
                </a:lnTo>
                <a:lnTo>
                  <a:pt x="8571" y="9865"/>
                </a:lnTo>
                <a:lnTo>
                  <a:pt x="8782" y="10219"/>
                </a:lnTo>
                <a:lnTo>
                  <a:pt x="9019" y="10638"/>
                </a:lnTo>
                <a:lnTo>
                  <a:pt x="9257" y="11154"/>
                </a:lnTo>
                <a:lnTo>
                  <a:pt x="9441" y="11799"/>
                </a:lnTo>
                <a:lnTo>
                  <a:pt x="9573" y="12605"/>
                </a:lnTo>
                <a:lnTo>
                  <a:pt x="9626" y="13540"/>
                </a:lnTo>
                <a:lnTo>
                  <a:pt x="9573" y="14442"/>
                </a:lnTo>
                <a:lnTo>
                  <a:pt x="9362" y="15184"/>
                </a:lnTo>
                <a:lnTo>
                  <a:pt x="9072" y="15829"/>
                </a:lnTo>
                <a:lnTo>
                  <a:pt x="8729" y="16345"/>
                </a:lnTo>
                <a:lnTo>
                  <a:pt x="8360" y="16764"/>
                </a:lnTo>
                <a:lnTo>
                  <a:pt x="7938" y="17086"/>
                </a:lnTo>
                <a:lnTo>
                  <a:pt x="7542" y="17344"/>
                </a:lnTo>
                <a:lnTo>
                  <a:pt x="7173" y="17473"/>
                </a:lnTo>
                <a:lnTo>
                  <a:pt x="7147" y="17473"/>
                </a:lnTo>
                <a:lnTo>
                  <a:pt x="6646" y="17731"/>
                </a:lnTo>
                <a:lnTo>
                  <a:pt x="6118" y="18021"/>
                </a:lnTo>
                <a:lnTo>
                  <a:pt x="5643" y="18311"/>
                </a:lnTo>
                <a:lnTo>
                  <a:pt x="5221" y="18698"/>
                </a:lnTo>
                <a:lnTo>
                  <a:pt x="4879" y="19149"/>
                </a:lnTo>
                <a:lnTo>
                  <a:pt x="4641" y="19762"/>
                </a:lnTo>
                <a:lnTo>
                  <a:pt x="4457" y="20374"/>
                </a:lnTo>
                <a:lnTo>
                  <a:pt x="17169" y="20374"/>
                </a:lnTo>
                <a:lnTo>
                  <a:pt x="16984" y="19762"/>
                </a:lnTo>
                <a:lnTo>
                  <a:pt x="16747" y="19149"/>
                </a:lnTo>
                <a:lnTo>
                  <a:pt x="16404" y="18698"/>
                </a:lnTo>
                <a:lnTo>
                  <a:pt x="15982" y="18311"/>
                </a:lnTo>
                <a:lnTo>
                  <a:pt x="15507" y="18021"/>
                </a:lnTo>
                <a:lnTo>
                  <a:pt x="14980" y="17731"/>
                </a:lnTo>
                <a:lnTo>
                  <a:pt x="14479" y="17473"/>
                </a:lnTo>
                <a:lnTo>
                  <a:pt x="14426" y="17473"/>
                </a:lnTo>
                <a:lnTo>
                  <a:pt x="14083" y="17344"/>
                </a:lnTo>
                <a:lnTo>
                  <a:pt x="13661" y="17086"/>
                </a:lnTo>
                <a:lnTo>
                  <a:pt x="13265" y="16764"/>
                </a:lnTo>
                <a:lnTo>
                  <a:pt x="12870" y="16345"/>
                </a:lnTo>
                <a:lnTo>
                  <a:pt x="12527" y="15829"/>
                </a:lnTo>
                <a:lnTo>
                  <a:pt x="12263" y="15184"/>
                </a:lnTo>
                <a:lnTo>
                  <a:pt x="12052" y="14442"/>
                </a:lnTo>
                <a:lnTo>
                  <a:pt x="11973" y="13540"/>
                </a:lnTo>
                <a:lnTo>
                  <a:pt x="12052" y="12605"/>
                </a:lnTo>
                <a:lnTo>
                  <a:pt x="12184" y="11799"/>
                </a:lnTo>
                <a:lnTo>
                  <a:pt x="12369" y="11154"/>
                </a:lnTo>
                <a:lnTo>
                  <a:pt x="12606" y="10638"/>
                </a:lnTo>
                <a:lnTo>
                  <a:pt x="12843" y="10219"/>
                </a:lnTo>
                <a:lnTo>
                  <a:pt x="13054" y="9865"/>
                </a:lnTo>
                <a:lnTo>
                  <a:pt x="13081" y="9832"/>
                </a:lnTo>
                <a:lnTo>
                  <a:pt x="13160" y="9736"/>
                </a:lnTo>
                <a:lnTo>
                  <a:pt x="13186" y="9703"/>
                </a:lnTo>
                <a:lnTo>
                  <a:pt x="13213" y="9607"/>
                </a:lnTo>
                <a:lnTo>
                  <a:pt x="13213" y="9607"/>
                </a:lnTo>
                <a:lnTo>
                  <a:pt x="13265" y="9478"/>
                </a:lnTo>
                <a:lnTo>
                  <a:pt x="13292" y="9317"/>
                </a:lnTo>
                <a:lnTo>
                  <a:pt x="13292" y="9026"/>
                </a:lnTo>
                <a:lnTo>
                  <a:pt x="13292" y="8607"/>
                </a:lnTo>
                <a:lnTo>
                  <a:pt x="13186" y="8091"/>
                </a:lnTo>
                <a:lnTo>
                  <a:pt x="13186" y="7608"/>
                </a:lnTo>
                <a:lnTo>
                  <a:pt x="13371" y="7124"/>
                </a:lnTo>
                <a:lnTo>
                  <a:pt x="13476" y="6866"/>
                </a:lnTo>
                <a:lnTo>
                  <a:pt x="13608" y="6544"/>
                </a:lnTo>
                <a:lnTo>
                  <a:pt x="13714" y="6125"/>
                </a:lnTo>
                <a:lnTo>
                  <a:pt x="13740" y="5577"/>
                </a:lnTo>
                <a:lnTo>
                  <a:pt x="13714" y="4900"/>
                </a:lnTo>
                <a:lnTo>
                  <a:pt x="13582" y="4126"/>
                </a:lnTo>
                <a:lnTo>
                  <a:pt x="13318" y="3256"/>
                </a:lnTo>
                <a:lnTo>
                  <a:pt x="13081" y="2611"/>
                </a:lnTo>
                <a:lnTo>
                  <a:pt x="12870" y="2160"/>
                </a:lnTo>
                <a:lnTo>
                  <a:pt x="12685" y="1805"/>
                </a:lnTo>
                <a:lnTo>
                  <a:pt x="12501" y="1611"/>
                </a:lnTo>
                <a:lnTo>
                  <a:pt x="12316" y="1418"/>
                </a:lnTo>
                <a:lnTo>
                  <a:pt x="11920" y="1257"/>
                </a:lnTo>
                <a:lnTo>
                  <a:pt x="11393" y="1192"/>
                </a:lnTo>
              </a:path>
              <a:path w="21600" h="21600">
                <a:moveTo>
                  <a:pt x="11393" y="0"/>
                </a:moveTo>
                <a:lnTo>
                  <a:pt x="11868" y="32"/>
                </a:lnTo>
                <a:lnTo>
                  <a:pt x="12369" y="161"/>
                </a:lnTo>
                <a:lnTo>
                  <a:pt x="12817" y="386"/>
                </a:lnTo>
                <a:lnTo>
                  <a:pt x="13213" y="741"/>
                </a:lnTo>
                <a:lnTo>
                  <a:pt x="13582" y="1257"/>
                </a:lnTo>
                <a:lnTo>
                  <a:pt x="13925" y="1934"/>
                </a:lnTo>
                <a:lnTo>
                  <a:pt x="14215" y="2772"/>
                </a:lnTo>
                <a:lnTo>
                  <a:pt x="14531" y="3836"/>
                </a:lnTo>
                <a:lnTo>
                  <a:pt x="14716" y="4803"/>
                </a:lnTo>
                <a:lnTo>
                  <a:pt x="14716" y="5706"/>
                </a:lnTo>
                <a:lnTo>
                  <a:pt x="14637" y="6512"/>
                </a:lnTo>
                <a:lnTo>
                  <a:pt x="14426" y="7221"/>
                </a:lnTo>
                <a:lnTo>
                  <a:pt x="14162" y="7801"/>
                </a:lnTo>
                <a:lnTo>
                  <a:pt x="14268" y="8575"/>
                </a:lnTo>
                <a:lnTo>
                  <a:pt x="14294" y="9188"/>
                </a:lnTo>
                <a:lnTo>
                  <a:pt x="14215" y="9671"/>
                </a:lnTo>
                <a:lnTo>
                  <a:pt x="14162" y="9994"/>
                </a:lnTo>
                <a:lnTo>
                  <a:pt x="14083" y="10251"/>
                </a:lnTo>
                <a:lnTo>
                  <a:pt x="13978" y="10380"/>
                </a:lnTo>
                <a:lnTo>
                  <a:pt x="13951" y="10413"/>
                </a:lnTo>
                <a:lnTo>
                  <a:pt x="13819" y="10638"/>
                </a:lnTo>
                <a:lnTo>
                  <a:pt x="13635" y="10896"/>
                </a:lnTo>
                <a:lnTo>
                  <a:pt x="13476" y="11219"/>
                </a:lnTo>
                <a:lnTo>
                  <a:pt x="13265" y="11638"/>
                </a:lnTo>
                <a:lnTo>
                  <a:pt x="13134" y="12154"/>
                </a:lnTo>
                <a:lnTo>
                  <a:pt x="13028" y="12798"/>
                </a:lnTo>
                <a:lnTo>
                  <a:pt x="12949" y="13540"/>
                </a:lnTo>
                <a:lnTo>
                  <a:pt x="13028" y="14249"/>
                </a:lnTo>
                <a:lnTo>
                  <a:pt x="13186" y="14797"/>
                </a:lnTo>
                <a:lnTo>
                  <a:pt x="13424" y="15281"/>
                </a:lnTo>
                <a:lnTo>
                  <a:pt x="13714" y="15668"/>
                </a:lnTo>
                <a:lnTo>
                  <a:pt x="13978" y="15893"/>
                </a:lnTo>
                <a:lnTo>
                  <a:pt x="14268" y="16119"/>
                </a:lnTo>
                <a:lnTo>
                  <a:pt x="14505" y="16248"/>
                </a:lnTo>
                <a:lnTo>
                  <a:pt x="14663" y="16280"/>
                </a:lnTo>
                <a:lnTo>
                  <a:pt x="14716" y="16345"/>
                </a:lnTo>
                <a:lnTo>
                  <a:pt x="15085" y="16506"/>
                </a:lnTo>
                <a:lnTo>
                  <a:pt x="15507" y="16667"/>
                </a:lnTo>
                <a:lnTo>
                  <a:pt x="15956" y="16925"/>
                </a:lnTo>
                <a:lnTo>
                  <a:pt x="16430" y="17247"/>
                </a:lnTo>
                <a:lnTo>
                  <a:pt x="16879" y="17634"/>
                </a:lnTo>
                <a:lnTo>
                  <a:pt x="17301" y="18118"/>
                </a:lnTo>
                <a:lnTo>
                  <a:pt x="17643" y="18666"/>
                </a:lnTo>
                <a:lnTo>
                  <a:pt x="17907" y="19311"/>
                </a:lnTo>
                <a:lnTo>
                  <a:pt x="18092" y="20084"/>
                </a:lnTo>
                <a:lnTo>
                  <a:pt x="18171" y="21019"/>
                </a:lnTo>
                <a:lnTo>
                  <a:pt x="18171" y="21019"/>
                </a:lnTo>
                <a:lnTo>
                  <a:pt x="18171" y="21051"/>
                </a:lnTo>
                <a:lnTo>
                  <a:pt x="18171" y="21148"/>
                </a:lnTo>
                <a:lnTo>
                  <a:pt x="18118" y="21213"/>
                </a:lnTo>
                <a:lnTo>
                  <a:pt x="18118" y="21309"/>
                </a:lnTo>
                <a:lnTo>
                  <a:pt x="18065" y="21406"/>
                </a:lnTo>
                <a:lnTo>
                  <a:pt x="18013" y="21471"/>
                </a:lnTo>
                <a:lnTo>
                  <a:pt x="17907" y="21535"/>
                </a:lnTo>
                <a:lnTo>
                  <a:pt x="17828" y="21567"/>
                </a:lnTo>
                <a:lnTo>
                  <a:pt x="17670" y="21600"/>
                </a:lnTo>
                <a:lnTo>
                  <a:pt x="3929" y="21600"/>
                </a:lnTo>
                <a:lnTo>
                  <a:pt x="3797" y="21567"/>
                </a:lnTo>
                <a:lnTo>
                  <a:pt x="3692" y="21535"/>
                </a:lnTo>
                <a:lnTo>
                  <a:pt x="3586" y="21471"/>
                </a:lnTo>
                <a:lnTo>
                  <a:pt x="3560" y="21406"/>
                </a:lnTo>
                <a:lnTo>
                  <a:pt x="3481" y="21309"/>
                </a:lnTo>
                <a:lnTo>
                  <a:pt x="3481" y="21213"/>
                </a:lnTo>
                <a:lnTo>
                  <a:pt x="3454" y="21148"/>
                </a:lnTo>
                <a:lnTo>
                  <a:pt x="3454" y="21051"/>
                </a:lnTo>
                <a:lnTo>
                  <a:pt x="3454" y="21019"/>
                </a:lnTo>
                <a:lnTo>
                  <a:pt x="3454" y="21019"/>
                </a:lnTo>
                <a:lnTo>
                  <a:pt x="3534" y="20084"/>
                </a:lnTo>
                <a:lnTo>
                  <a:pt x="3692" y="19311"/>
                </a:lnTo>
                <a:lnTo>
                  <a:pt x="3982" y="18666"/>
                </a:lnTo>
                <a:lnTo>
                  <a:pt x="4325" y="18118"/>
                </a:lnTo>
                <a:lnTo>
                  <a:pt x="4747" y="17634"/>
                </a:lnTo>
                <a:lnTo>
                  <a:pt x="5195" y="17247"/>
                </a:lnTo>
                <a:lnTo>
                  <a:pt x="5670" y="16925"/>
                </a:lnTo>
                <a:lnTo>
                  <a:pt x="6118" y="16667"/>
                </a:lnTo>
                <a:lnTo>
                  <a:pt x="6540" y="16506"/>
                </a:lnTo>
                <a:lnTo>
                  <a:pt x="6909" y="16345"/>
                </a:lnTo>
                <a:lnTo>
                  <a:pt x="6936" y="16280"/>
                </a:lnTo>
                <a:lnTo>
                  <a:pt x="7120" y="16248"/>
                </a:lnTo>
                <a:lnTo>
                  <a:pt x="7358" y="16119"/>
                </a:lnTo>
                <a:lnTo>
                  <a:pt x="7621" y="15893"/>
                </a:lnTo>
                <a:lnTo>
                  <a:pt x="7912" y="15668"/>
                </a:lnTo>
                <a:lnTo>
                  <a:pt x="8175" y="15281"/>
                </a:lnTo>
                <a:lnTo>
                  <a:pt x="8439" y="14797"/>
                </a:lnTo>
                <a:lnTo>
                  <a:pt x="8597" y="14249"/>
                </a:lnTo>
                <a:lnTo>
                  <a:pt x="8676" y="13540"/>
                </a:lnTo>
                <a:lnTo>
                  <a:pt x="8597" y="12798"/>
                </a:lnTo>
                <a:lnTo>
                  <a:pt x="8492" y="12154"/>
                </a:lnTo>
                <a:lnTo>
                  <a:pt x="8360" y="11638"/>
                </a:lnTo>
                <a:lnTo>
                  <a:pt x="8149" y="11219"/>
                </a:lnTo>
                <a:lnTo>
                  <a:pt x="7991" y="10896"/>
                </a:lnTo>
                <a:lnTo>
                  <a:pt x="7806" y="10638"/>
                </a:lnTo>
                <a:lnTo>
                  <a:pt x="7674" y="10413"/>
                </a:lnTo>
                <a:lnTo>
                  <a:pt x="7621" y="10380"/>
                </a:lnTo>
                <a:lnTo>
                  <a:pt x="7569" y="10219"/>
                </a:lnTo>
                <a:lnTo>
                  <a:pt x="7463" y="9994"/>
                </a:lnTo>
                <a:lnTo>
                  <a:pt x="7384" y="9607"/>
                </a:lnTo>
                <a:lnTo>
                  <a:pt x="7358" y="9155"/>
                </a:lnTo>
                <a:lnTo>
                  <a:pt x="7384" y="8511"/>
                </a:lnTo>
                <a:lnTo>
                  <a:pt x="7490" y="7769"/>
                </a:lnTo>
                <a:lnTo>
                  <a:pt x="7331" y="7253"/>
                </a:lnTo>
                <a:lnTo>
                  <a:pt x="7147" y="6608"/>
                </a:lnTo>
                <a:lnTo>
                  <a:pt x="6989" y="5899"/>
                </a:lnTo>
                <a:lnTo>
                  <a:pt x="6883" y="5158"/>
                </a:lnTo>
                <a:lnTo>
                  <a:pt x="6909" y="4352"/>
                </a:lnTo>
                <a:lnTo>
                  <a:pt x="7094" y="3546"/>
                </a:lnTo>
                <a:lnTo>
                  <a:pt x="7384" y="2740"/>
                </a:lnTo>
                <a:lnTo>
                  <a:pt x="7727" y="2063"/>
                </a:lnTo>
                <a:lnTo>
                  <a:pt x="8096" y="1611"/>
                </a:lnTo>
                <a:lnTo>
                  <a:pt x="8465" y="1225"/>
                </a:lnTo>
                <a:lnTo>
                  <a:pt x="8887" y="934"/>
                </a:lnTo>
                <a:lnTo>
                  <a:pt x="9362" y="644"/>
                </a:lnTo>
                <a:lnTo>
                  <a:pt x="9679" y="419"/>
                </a:lnTo>
                <a:lnTo>
                  <a:pt x="10180" y="193"/>
                </a:lnTo>
                <a:lnTo>
                  <a:pt x="10786" y="32"/>
                </a:lnTo>
                <a:lnTo>
                  <a:pt x="11393" y="0"/>
                </a:lnTo>
                <a:close/>
              </a:path>
            </a:pathLst>
          </a:custGeom>
          <a:solidFill>
            <a:srgbClr val="333333"/>
          </a:solidFill>
          <a:ln w="0" cap="flat" cmpd="sng">
            <a:noFill/>
            <a:prstDash val="solid"/>
            <a:round/>
          </a:ln>
        </p:spPr>
      </p:sp>
      <p:sp>
        <p:nvSpPr>
          <p:cNvPr id="58" name="矩形"/>
          <p:cNvSpPr>
            <a:spLocks/>
          </p:cNvSpPr>
          <p:nvPr/>
        </p:nvSpPr>
        <p:spPr>
          <a:xfrm>
            <a:off x="6647644" y="5410204"/>
            <a:ext cx="3091961" cy="36933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1" i="0" u="none" strike="noStrike" kern="1200" cap="none" spc="0" baseline="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 обучения 4 года</a:t>
            </a:r>
            <a:endParaRPr lang="zh-CN" altLang="en-US" sz="1800" b="1" i="0" u="none" strike="noStrike" kern="1200" cap="none" spc="0" baseline="0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2" name="曲线"/>
          <p:cNvSpPr>
            <a:spLocks/>
          </p:cNvSpPr>
          <p:nvPr/>
        </p:nvSpPr>
        <p:spPr>
          <a:xfrm>
            <a:off x="5807848" y="5143434"/>
            <a:ext cx="487390" cy="38143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0735"/>
                </a:moveTo>
                <a:cubicBezTo>
                  <a:pt x="21600" y="21168"/>
                  <a:pt x="21262" y="21600"/>
                  <a:pt x="20587" y="21600"/>
                </a:cubicBezTo>
                <a:cubicBezTo>
                  <a:pt x="674" y="21600"/>
                  <a:pt x="674" y="21600"/>
                  <a:pt x="674" y="21600"/>
                </a:cubicBezTo>
                <a:cubicBezTo>
                  <a:pt x="337" y="21600"/>
                  <a:pt x="0" y="21168"/>
                  <a:pt x="0" y="20735"/>
                </a:cubicBezTo>
                <a:cubicBezTo>
                  <a:pt x="0" y="18575"/>
                  <a:pt x="0" y="18575"/>
                  <a:pt x="0" y="18575"/>
                </a:cubicBezTo>
                <a:cubicBezTo>
                  <a:pt x="0" y="18143"/>
                  <a:pt x="337" y="17711"/>
                  <a:pt x="674" y="17711"/>
                </a:cubicBezTo>
                <a:cubicBezTo>
                  <a:pt x="20587" y="17711"/>
                  <a:pt x="20587" y="17711"/>
                  <a:pt x="20587" y="17711"/>
                </a:cubicBezTo>
                <a:cubicBezTo>
                  <a:pt x="21262" y="17711"/>
                  <a:pt x="21600" y="18143"/>
                  <a:pt x="21600" y="18575"/>
                </a:cubicBezTo>
                <a:lnTo>
                  <a:pt x="21600" y="20735"/>
                </a:lnTo>
              </a:path>
              <a:path w="21600" h="21600">
                <a:moveTo>
                  <a:pt x="19912" y="8640"/>
                </a:moveTo>
                <a:cubicBezTo>
                  <a:pt x="19912" y="9504"/>
                  <a:pt x="19574" y="9935"/>
                  <a:pt x="19237" y="9935"/>
                </a:cubicBezTo>
                <a:cubicBezTo>
                  <a:pt x="2362" y="9935"/>
                  <a:pt x="2362" y="9935"/>
                  <a:pt x="2362" y="9935"/>
                </a:cubicBezTo>
                <a:cubicBezTo>
                  <a:pt x="1687" y="9935"/>
                  <a:pt x="1350" y="9504"/>
                  <a:pt x="1350" y="8640"/>
                </a:cubicBezTo>
                <a:cubicBezTo>
                  <a:pt x="1350" y="6911"/>
                  <a:pt x="1350" y="6911"/>
                  <a:pt x="1350" y="6911"/>
                </a:cubicBezTo>
                <a:cubicBezTo>
                  <a:pt x="1350" y="6047"/>
                  <a:pt x="1687" y="5615"/>
                  <a:pt x="2362" y="5615"/>
                </a:cubicBezTo>
                <a:cubicBezTo>
                  <a:pt x="19237" y="5615"/>
                  <a:pt x="19237" y="5615"/>
                  <a:pt x="19237" y="5615"/>
                </a:cubicBezTo>
                <a:cubicBezTo>
                  <a:pt x="19574" y="5615"/>
                  <a:pt x="19912" y="6047"/>
                  <a:pt x="19912" y="6911"/>
                </a:cubicBezTo>
                <a:lnTo>
                  <a:pt x="19912" y="8640"/>
                </a:lnTo>
              </a:path>
              <a:path w="21600" h="21600">
                <a:moveTo>
                  <a:pt x="16874" y="14688"/>
                </a:moveTo>
                <a:cubicBezTo>
                  <a:pt x="16874" y="15120"/>
                  <a:pt x="16537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2" y="15552"/>
                  <a:pt x="4387" y="15120"/>
                  <a:pt x="4387" y="14688"/>
                </a:cubicBezTo>
                <a:cubicBezTo>
                  <a:pt x="4387" y="12528"/>
                  <a:pt x="4387" y="12528"/>
                  <a:pt x="4387" y="12528"/>
                </a:cubicBezTo>
                <a:cubicBezTo>
                  <a:pt x="4387" y="12095"/>
                  <a:pt x="5062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7" y="11664"/>
                  <a:pt x="16874" y="12095"/>
                  <a:pt x="16874" y="12528"/>
                </a:cubicBezTo>
                <a:lnTo>
                  <a:pt x="16874" y="14688"/>
                </a:lnTo>
              </a:path>
              <a:path w="21600" h="21600">
                <a:moveTo>
                  <a:pt x="15187" y="3024"/>
                </a:moveTo>
                <a:cubicBezTo>
                  <a:pt x="15187" y="3456"/>
                  <a:pt x="14850" y="3888"/>
                  <a:pt x="14512" y="3888"/>
                </a:cubicBezTo>
                <a:cubicBezTo>
                  <a:pt x="6749" y="3888"/>
                  <a:pt x="6749" y="3888"/>
                  <a:pt x="6749" y="3888"/>
                </a:cubicBezTo>
                <a:cubicBezTo>
                  <a:pt x="6412" y="3888"/>
                  <a:pt x="6074" y="3456"/>
                  <a:pt x="6074" y="3024"/>
                </a:cubicBezTo>
                <a:cubicBezTo>
                  <a:pt x="6074" y="864"/>
                  <a:pt x="6074" y="864"/>
                  <a:pt x="6074" y="864"/>
                </a:cubicBezTo>
                <a:cubicBezTo>
                  <a:pt x="6074" y="431"/>
                  <a:pt x="6412" y="0"/>
                  <a:pt x="6749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187" y="431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333333"/>
          </a:solidFill>
          <a:ln w="9525" cap="flat" cmpd="sng">
            <a:noFill/>
            <a:prstDash val="solid"/>
            <a:round/>
          </a:ln>
        </p:spPr>
      </p:sp>
      <p:sp>
        <p:nvSpPr>
          <p:cNvPr id="25" name="曲线"/>
          <p:cNvSpPr>
            <a:spLocks/>
          </p:cNvSpPr>
          <p:nvPr/>
        </p:nvSpPr>
        <p:spPr>
          <a:xfrm>
            <a:off x="172085" y="313055"/>
            <a:ext cx="906780" cy="10102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076" y="17976"/>
                </a:moveTo>
                <a:cubicBezTo>
                  <a:pt x="15221" y="18116"/>
                  <a:pt x="15366" y="18255"/>
                  <a:pt x="15656" y="18394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55" y="15050"/>
                  <a:pt x="21455" y="15050"/>
                  <a:pt x="21455" y="15050"/>
                </a:cubicBezTo>
                <a:cubicBezTo>
                  <a:pt x="21455" y="14771"/>
                  <a:pt x="21310" y="14492"/>
                  <a:pt x="21310" y="14353"/>
                </a:cubicBezTo>
                <a:cubicBezTo>
                  <a:pt x="20585" y="13378"/>
                  <a:pt x="20585" y="13378"/>
                  <a:pt x="20585" y="13378"/>
                </a:cubicBezTo>
                <a:cubicBezTo>
                  <a:pt x="14496" y="16861"/>
                  <a:pt x="14496" y="16861"/>
                  <a:pt x="14496" y="16861"/>
                </a:cubicBezTo>
                <a:lnTo>
                  <a:pt x="15076" y="17976"/>
                </a:lnTo>
              </a:path>
              <a:path w="21600" h="21600">
                <a:moveTo>
                  <a:pt x="18555" y="13378"/>
                </a:moveTo>
                <a:cubicBezTo>
                  <a:pt x="20150" y="12541"/>
                  <a:pt x="20150" y="12541"/>
                  <a:pt x="20150" y="12541"/>
                </a:cubicBezTo>
                <a:cubicBezTo>
                  <a:pt x="13771" y="2508"/>
                  <a:pt x="13771" y="2508"/>
                  <a:pt x="13771" y="2508"/>
                </a:cubicBezTo>
                <a:cubicBezTo>
                  <a:pt x="12322" y="3344"/>
                  <a:pt x="12322" y="3344"/>
                  <a:pt x="12322" y="3344"/>
                </a:cubicBezTo>
                <a:lnTo>
                  <a:pt x="18555" y="13378"/>
                </a:lnTo>
              </a:path>
              <a:path w="21600" h="21600">
                <a:moveTo>
                  <a:pt x="17975" y="13796"/>
                </a:moveTo>
                <a:cubicBezTo>
                  <a:pt x="11597" y="3762"/>
                  <a:pt x="11597" y="3762"/>
                  <a:pt x="11597" y="3762"/>
                </a:cubicBezTo>
                <a:cubicBezTo>
                  <a:pt x="9712" y="4738"/>
                  <a:pt x="9712" y="4738"/>
                  <a:pt x="9712" y="4738"/>
                </a:cubicBezTo>
                <a:cubicBezTo>
                  <a:pt x="16091" y="14910"/>
                  <a:pt x="16091" y="14910"/>
                  <a:pt x="16091" y="14910"/>
                </a:cubicBezTo>
                <a:lnTo>
                  <a:pt x="17975" y="13796"/>
                </a:lnTo>
              </a:path>
              <a:path w="21600" h="21600">
                <a:moveTo>
                  <a:pt x="7683" y="5992"/>
                </a:moveTo>
                <a:cubicBezTo>
                  <a:pt x="13916" y="16165"/>
                  <a:pt x="13916" y="16165"/>
                  <a:pt x="13916" y="16165"/>
                </a:cubicBezTo>
                <a:cubicBezTo>
                  <a:pt x="15511" y="15189"/>
                  <a:pt x="15511" y="15189"/>
                  <a:pt x="15511" y="15189"/>
                </a:cubicBezTo>
                <a:cubicBezTo>
                  <a:pt x="9132" y="5156"/>
                  <a:pt x="9132" y="5156"/>
                  <a:pt x="9132" y="5156"/>
                </a:cubicBezTo>
                <a:lnTo>
                  <a:pt x="7683" y="5992"/>
                </a:lnTo>
              </a:path>
              <a:path w="21600" h="21600">
                <a:moveTo>
                  <a:pt x="7103" y="5156"/>
                </a:moveTo>
                <a:cubicBezTo>
                  <a:pt x="13191" y="1672"/>
                  <a:pt x="13191" y="1672"/>
                  <a:pt x="13191" y="1672"/>
                </a:cubicBezTo>
                <a:cubicBezTo>
                  <a:pt x="12757" y="975"/>
                  <a:pt x="12757" y="975"/>
                  <a:pt x="12757" y="975"/>
                </a:cubicBezTo>
                <a:cubicBezTo>
                  <a:pt x="12322" y="278"/>
                  <a:pt x="11452" y="0"/>
                  <a:pt x="10872" y="418"/>
                </a:cubicBezTo>
                <a:cubicBezTo>
                  <a:pt x="7103" y="2647"/>
                  <a:pt x="7103" y="2647"/>
                  <a:pt x="7103" y="2647"/>
                </a:cubicBezTo>
                <a:cubicBezTo>
                  <a:pt x="6523" y="3065"/>
                  <a:pt x="6233" y="3901"/>
                  <a:pt x="6668" y="4459"/>
                </a:cubicBezTo>
                <a:lnTo>
                  <a:pt x="7103" y="5156"/>
                </a:lnTo>
              </a:path>
              <a:path w="21600" h="21600">
                <a:moveTo>
                  <a:pt x="0" y="21600"/>
                </a:moveTo>
                <a:cubicBezTo>
                  <a:pt x="16526" y="21600"/>
                  <a:pt x="16526" y="21600"/>
                  <a:pt x="16526" y="21600"/>
                </a:cubicBezTo>
                <a:cubicBezTo>
                  <a:pt x="16526" y="20345"/>
                  <a:pt x="16526" y="20345"/>
                  <a:pt x="16526" y="20345"/>
                </a:cubicBezTo>
                <a:cubicBezTo>
                  <a:pt x="0" y="20345"/>
                  <a:pt x="0" y="20345"/>
                  <a:pt x="0" y="203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1585044" y="504287"/>
            <a:ext cx="9151087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20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44.03.04 Профессиональное обучение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0404" y="2062607"/>
            <a:ext cx="463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ПРОФИЛЬ: 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Социология </a:t>
            </a:r>
            <a:r>
              <a:rPr lang="ru-RU" b="1" dirty="0">
                <a:solidFill>
                  <a:srgbClr val="C00000"/>
                </a:solidFill>
              </a:rPr>
              <a:t>и социальная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42263" y="3163435"/>
            <a:ext cx="41989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Вступительные </a:t>
            </a:r>
            <a:r>
              <a:rPr lang="ru-RU" altLang="zh-CN" sz="1400" b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испытания на базе СПО: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язык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основы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педагогики и психологии, 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теория и методика социальной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работы</a:t>
            </a:r>
          </a:p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Перечень ЕГЭ: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Математика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(профильная)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Обществознание/ история</a:t>
            </a:r>
          </a:p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Русский </a:t>
            </a:r>
            <a:r>
              <a:rPr lang="ru-RU" altLang="zh-CN" sz="1400" b="1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язык</a:t>
            </a:r>
          </a:p>
          <a:p>
            <a:pPr algn="ctr"/>
            <a:endParaRPr lang="ru-RU" altLang="zh-CN" sz="1400" b="1" dirty="0" smtClean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zh-CN" altLang="en-US" sz="1400" b="1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06" y="76907"/>
            <a:ext cx="2142129" cy="16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avatars.mds.yandex.net/i?id=846f57fa304351441236d3eebebebcc1_l-5659239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1138"/>
          <a:stretch/>
        </p:blipFill>
        <p:spPr bwMode="auto">
          <a:xfrm>
            <a:off x="232680" y="1936376"/>
            <a:ext cx="3919772" cy="38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直线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SpPr>
            <a:spLocks/>
          </p:cNvSpPr>
          <p:nvPr/>
        </p:nvSpPr>
        <p:spPr>
          <a:xfrm flipH="1">
            <a:off x="1793808" y="1210365"/>
            <a:ext cx="5230935" cy="45719"/>
          </a:xfrm>
          <a:prstGeom prst="line">
            <a:avLst/>
          </a:prstGeom>
          <a:noFill/>
          <a:ln w="635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66" name="矩形"/>
          <p:cNvSpPr>
            <a:spLocks/>
          </p:cNvSpPr>
          <p:nvPr/>
        </p:nvSpPr>
        <p:spPr>
          <a:xfrm>
            <a:off x="1795314" y="450512"/>
            <a:ext cx="5208670" cy="461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400" b="1" i="0" u="none" strike="noStrike" kern="1200" cap="none" spc="0" baseline="0" dirty="0" smtClean="0">
                <a:solidFill>
                  <a:srgbClr val="7030A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СТУДЕНЧЕСКИЕ ОБЪЕДИНЕНИЯ</a:t>
            </a:r>
            <a:endParaRPr lang="zh-CN" altLang="en-US" sz="2400" b="1" i="0" u="none" strike="noStrike" kern="1200" cap="none" spc="0" baseline="0" dirty="0">
              <a:solidFill>
                <a:srgbClr val="7030A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6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997" y="213635"/>
            <a:ext cx="1152113" cy="115214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68" name="曲线"/>
          <p:cNvSpPr>
            <a:spLocks/>
          </p:cNvSpPr>
          <p:nvPr/>
        </p:nvSpPr>
        <p:spPr>
          <a:xfrm>
            <a:off x="1708918" y="2806759"/>
            <a:ext cx="1592708" cy="187648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5556"/>
                </a:moveTo>
                <a:cubicBezTo>
                  <a:pt x="21600" y="16822"/>
                  <a:pt x="20397" y="18088"/>
                  <a:pt x="18954" y="18374"/>
                </a:cubicBezTo>
                <a:cubicBezTo>
                  <a:pt x="2693" y="21314"/>
                  <a:pt x="2693" y="21314"/>
                  <a:pt x="2693" y="21314"/>
                </a:cubicBezTo>
                <a:cubicBezTo>
                  <a:pt x="1202" y="21600"/>
                  <a:pt x="0" y="20783"/>
                  <a:pt x="0" y="19476"/>
                </a:cubicBezTo>
                <a:cubicBezTo>
                  <a:pt x="0" y="2082"/>
                  <a:pt x="0" y="2082"/>
                  <a:pt x="0" y="2082"/>
                </a:cubicBezTo>
                <a:cubicBezTo>
                  <a:pt x="0" y="816"/>
                  <a:pt x="1202" y="0"/>
                  <a:pt x="2693" y="244"/>
                </a:cubicBezTo>
                <a:cubicBezTo>
                  <a:pt x="18954" y="3225"/>
                  <a:pt x="18954" y="3225"/>
                  <a:pt x="18954" y="3225"/>
                </a:cubicBezTo>
                <a:cubicBezTo>
                  <a:pt x="20397" y="3470"/>
                  <a:pt x="21600" y="4736"/>
                  <a:pt x="21600" y="6002"/>
                </a:cubicBezTo>
                <a:lnTo>
                  <a:pt x="21600" y="15556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70" name="曲线"/>
          <p:cNvSpPr>
            <a:spLocks/>
          </p:cNvSpPr>
          <p:nvPr/>
        </p:nvSpPr>
        <p:spPr>
          <a:xfrm>
            <a:off x="3503818" y="2806759"/>
            <a:ext cx="1590936" cy="187648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5556"/>
                </a:moveTo>
                <a:cubicBezTo>
                  <a:pt x="21600" y="16822"/>
                  <a:pt x="20397" y="18088"/>
                  <a:pt x="18906" y="18374"/>
                </a:cubicBezTo>
                <a:cubicBezTo>
                  <a:pt x="2645" y="21314"/>
                  <a:pt x="2645" y="21314"/>
                  <a:pt x="2645" y="21314"/>
                </a:cubicBezTo>
                <a:cubicBezTo>
                  <a:pt x="1202" y="21600"/>
                  <a:pt x="0" y="20783"/>
                  <a:pt x="0" y="19476"/>
                </a:cubicBezTo>
                <a:cubicBezTo>
                  <a:pt x="0" y="2082"/>
                  <a:pt x="0" y="2082"/>
                  <a:pt x="0" y="2082"/>
                </a:cubicBezTo>
                <a:cubicBezTo>
                  <a:pt x="0" y="816"/>
                  <a:pt x="1202" y="0"/>
                  <a:pt x="2645" y="244"/>
                </a:cubicBezTo>
                <a:cubicBezTo>
                  <a:pt x="18906" y="3225"/>
                  <a:pt x="18906" y="3225"/>
                  <a:pt x="18906" y="3225"/>
                </a:cubicBezTo>
                <a:cubicBezTo>
                  <a:pt x="20397" y="3470"/>
                  <a:pt x="21600" y="4736"/>
                  <a:pt x="21600" y="6002"/>
                </a:cubicBezTo>
                <a:lnTo>
                  <a:pt x="21600" y="15556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71" name="曲线"/>
          <p:cNvSpPr>
            <a:spLocks/>
          </p:cNvSpPr>
          <p:nvPr/>
        </p:nvSpPr>
        <p:spPr>
          <a:xfrm>
            <a:off x="3948056" y="3250162"/>
            <a:ext cx="572045" cy="77319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599" y="6249"/>
                </a:moveTo>
                <a:lnTo>
                  <a:pt x="3771" y="6249"/>
                </a:lnTo>
                <a:lnTo>
                  <a:pt x="3771" y="7607"/>
                </a:lnTo>
                <a:lnTo>
                  <a:pt x="15599" y="7607"/>
                </a:lnTo>
                <a:lnTo>
                  <a:pt x="15599" y="6249"/>
                </a:lnTo>
              </a:path>
              <a:path w="21600" h="21600">
                <a:moveTo>
                  <a:pt x="15599" y="3532"/>
                </a:moveTo>
                <a:lnTo>
                  <a:pt x="3771" y="3532"/>
                </a:lnTo>
                <a:lnTo>
                  <a:pt x="3771" y="4890"/>
                </a:lnTo>
                <a:lnTo>
                  <a:pt x="15599" y="4890"/>
                </a:lnTo>
                <a:lnTo>
                  <a:pt x="15599" y="3532"/>
                </a:lnTo>
              </a:path>
              <a:path w="21600" h="21600">
                <a:moveTo>
                  <a:pt x="15599" y="8830"/>
                </a:moveTo>
                <a:lnTo>
                  <a:pt x="3771" y="8830"/>
                </a:lnTo>
                <a:lnTo>
                  <a:pt x="3771" y="10188"/>
                </a:lnTo>
                <a:lnTo>
                  <a:pt x="15599" y="10188"/>
                </a:lnTo>
                <a:lnTo>
                  <a:pt x="15599" y="8830"/>
                </a:lnTo>
              </a:path>
              <a:path w="21600" h="21600">
                <a:moveTo>
                  <a:pt x="3771" y="12905"/>
                </a:moveTo>
                <a:lnTo>
                  <a:pt x="9600" y="12905"/>
                </a:lnTo>
                <a:lnTo>
                  <a:pt x="9600" y="11547"/>
                </a:lnTo>
                <a:lnTo>
                  <a:pt x="3771" y="11547"/>
                </a:lnTo>
                <a:lnTo>
                  <a:pt x="3771" y="12905"/>
                </a:lnTo>
              </a:path>
              <a:path w="21600" h="21600">
                <a:moveTo>
                  <a:pt x="19199" y="1901"/>
                </a:moveTo>
                <a:lnTo>
                  <a:pt x="19199" y="0"/>
                </a:lnTo>
                <a:lnTo>
                  <a:pt x="0" y="0"/>
                </a:lnTo>
                <a:lnTo>
                  <a:pt x="0" y="19698"/>
                </a:lnTo>
                <a:lnTo>
                  <a:pt x="2400" y="19698"/>
                </a:lnTo>
                <a:lnTo>
                  <a:pt x="2400" y="21600"/>
                </a:lnTo>
                <a:lnTo>
                  <a:pt x="21600" y="21600"/>
                </a:lnTo>
                <a:lnTo>
                  <a:pt x="21600" y="1901"/>
                </a:lnTo>
                <a:lnTo>
                  <a:pt x="19199" y="1901"/>
                </a:lnTo>
              </a:path>
              <a:path w="21600" h="21600">
                <a:moveTo>
                  <a:pt x="1371" y="18611"/>
                </a:moveTo>
                <a:lnTo>
                  <a:pt x="1371" y="1086"/>
                </a:lnTo>
                <a:lnTo>
                  <a:pt x="18000" y="1086"/>
                </a:lnTo>
                <a:lnTo>
                  <a:pt x="18000" y="14128"/>
                </a:lnTo>
                <a:lnTo>
                  <a:pt x="12342" y="14128"/>
                </a:lnTo>
                <a:lnTo>
                  <a:pt x="12342" y="18611"/>
                </a:lnTo>
                <a:lnTo>
                  <a:pt x="1371" y="18611"/>
                </a:lnTo>
              </a:path>
              <a:path w="21600" h="21600">
                <a:moveTo>
                  <a:pt x="20400" y="20513"/>
                </a:moveTo>
                <a:lnTo>
                  <a:pt x="3771" y="20513"/>
                </a:lnTo>
                <a:lnTo>
                  <a:pt x="3771" y="19698"/>
                </a:lnTo>
                <a:lnTo>
                  <a:pt x="12857" y="19698"/>
                </a:lnTo>
                <a:lnTo>
                  <a:pt x="19199" y="14671"/>
                </a:lnTo>
                <a:lnTo>
                  <a:pt x="19199" y="2988"/>
                </a:lnTo>
                <a:lnTo>
                  <a:pt x="20400" y="2988"/>
                </a:lnTo>
                <a:lnTo>
                  <a:pt x="20400" y="20513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74" name="曲线"/>
          <p:cNvSpPr>
            <a:spLocks/>
          </p:cNvSpPr>
          <p:nvPr/>
        </p:nvSpPr>
        <p:spPr>
          <a:xfrm>
            <a:off x="7090960" y="2864217"/>
            <a:ext cx="1590935" cy="187648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9476"/>
                </a:moveTo>
                <a:cubicBezTo>
                  <a:pt x="21600" y="20783"/>
                  <a:pt x="20397" y="21600"/>
                  <a:pt x="18954" y="21314"/>
                </a:cubicBezTo>
                <a:cubicBezTo>
                  <a:pt x="2693" y="18374"/>
                  <a:pt x="2693" y="18374"/>
                  <a:pt x="2693" y="18374"/>
                </a:cubicBezTo>
                <a:cubicBezTo>
                  <a:pt x="1202" y="18088"/>
                  <a:pt x="0" y="16822"/>
                  <a:pt x="0" y="15556"/>
                </a:cubicBezTo>
                <a:cubicBezTo>
                  <a:pt x="0" y="6002"/>
                  <a:pt x="0" y="6002"/>
                  <a:pt x="0" y="6002"/>
                </a:cubicBezTo>
                <a:cubicBezTo>
                  <a:pt x="0" y="4736"/>
                  <a:pt x="1202" y="3470"/>
                  <a:pt x="2693" y="3225"/>
                </a:cubicBezTo>
                <a:cubicBezTo>
                  <a:pt x="18954" y="244"/>
                  <a:pt x="18954" y="244"/>
                  <a:pt x="18954" y="244"/>
                </a:cubicBezTo>
                <a:cubicBezTo>
                  <a:pt x="20397" y="0"/>
                  <a:pt x="21600" y="816"/>
                  <a:pt x="21600" y="2082"/>
                </a:cubicBezTo>
                <a:lnTo>
                  <a:pt x="21600" y="19476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75" name="曲线"/>
          <p:cNvSpPr>
            <a:spLocks/>
          </p:cNvSpPr>
          <p:nvPr/>
        </p:nvSpPr>
        <p:spPr>
          <a:xfrm>
            <a:off x="7456121" y="3299823"/>
            <a:ext cx="860611" cy="8651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636" y="15004"/>
                </a:moveTo>
                <a:cubicBezTo>
                  <a:pt x="10963" y="15004"/>
                  <a:pt x="10963" y="15004"/>
                  <a:pt x="10963" y="15004"/>
                </a:cubicBezTo>
                <a:cubicBezTo>
                  <a:pt x="12436" y="14015"/>
                  <a:pt x="12436" y="14015"/>
                  <a:pt x="12436" y="14015"/>
                </a:cubicBezTo>
                <a:cubicBezTo>
                  <a:pt x="8999" y="14015"/>
                  <a:pt x="8999" y="14015"/>
                  <a:pt x="8999" y="14015"/>
                </a:cubicBezTo>
                <a:lnTo>
                  <a:pt x="10636" y="15004"/>
                </a:lnTo>
              </a:path>
              <a:path w="21600" h="21600">
                <a:moveTo>
                  <a:pt x="7527" y="12861"/>
                </a:moveTo>
                <a:cubicBezTo>
                  <a:pt x="13909" y="12861"/>
                  <a:pt x="13909" y="12861"/>
                  <a:pt x="13909" y="12861"/>
                </a:cubicBezTo>
                <a:cubicBezTo>
                  <a:pt x="15381" y="11871"/>
                  <a:pt x="15381" y="11871"/>
                  <a:pt x="15381" y="11871"/>
                </a:cubicBezTo>
                <a:cubicBezTo>
                  <a:pt x="6054" y="11871"/>
                  <a:pt x="6054" y="11871"/>
                  <a:pt x="6054" y="11871"/>
                </a:cubicBezTo>
                <a:lnTo>
                  <a:pt x="7527" y="12861"/>
                </a:lnTo>
              </a:path>
              <a:path w="21600" h="21600">
                <a:moveTo>
                  <a:pt x="20945" y="6760"/>
                </a:moveTo>
                <a:cubicBezTo>
                  <a:pt x="11454" y="329"/>
                  <a:pt x="11454" y="329"/>
                  <a:pt x="11454" y="329"/>
                </a:cubicBezTo>
                <a:cubicBezTo>
                  <a:pt x="11127" y="0"/>
                  <a:pt x="10472" y="0"/>
                  <a:pt x="9981" y="329"/>
                </a:cubicBezTo>
                <a:cubicBezTo>
                  <a:pt x="490" y="6760"/>
                  <a:pt x="490" y="6760"/>
                  <a:pt x="490" y="6760"/>
                </a:cubicBezTo>
                <a:cubicBezTo>
                  <a:pt x="163" y="7090"/>
                  <a:pt x="0" y="7419"/>
                  <a:pt x="0" y="7914"/>
                </a:cubicBezTo>
                <a:cubicBezTo>
                  <a:pt x="0" y="20280"/>
                  <a:pt x="0" y="20280"/>
                  <a:pt x="0" y="20280"/>
                </a:cubicBezTo>
                <a:cubicBezTo>
                  <a:pt x="0" y="20940"/>
                  <a:pt x="490" y="21600"/>
                  <a:pt x="1309" y="21600"/>
                </a:cubicBezTo>
                <a:cubicBezTo>
                  <a:pt x="20127" y="21600"/>
                  <a:pt x="20127" y="21600"/>
                  <a:pt x="20127" y="21600"/>
                </a:cubicBezTo>
                <a:cubicBezTo>
                  <a:pt x="20945" y="21600"/>
                  <a:pt x="21600" y="20940"/>
                  <a:pt x="21600" y="20280"/>
                </a:cubicBezTo>
                <a:cubicBezTo>
                  <a:pt x="21600" y="7914"/>
                  <a:pt x="21600" y="7914"/>
                  <a:pt x="21600" y="7914"/>
                </a:cubicBezTo>
                <a:cubicBezTo>
                  <a:pt x="21600" y="7419"/>
                  <a:pt x="21272" y="7090"/>
                  <a:pt x="20945" y="6760"/>
                </a:cubicBezTo>
              </a:path>
              <a:path w="21600" h="21600">
                <a:moveTo>
                  <a:pt x="20127" y="9893"/>
                </a:moveTo>
                <a:cubicBezTo>
                  <a:pt x="10800" y="16323"/>
                  <a:pt x="10800" y="16323"/>
                  <a:pt x="10800" y="16323"/>
                </a:cubicBezTo>
                <a:cubicBezTo>
                  <a:pt x="1309" y="9893"/>
                  <a:pt x="1309" y="9893"/>
                  <a:pt x="1309" y="9893"/>
                </a:cubicBezTo>
                <a:cubicBezTo>
                  <a:pt x="1309" y="8574"/>
                  <a:pt x="1309" y="8574"/>
                  <a:pt x="1309" y="8574"/>
                </a:cubicBezTo>
                <a:cubicBezTo>
                  <a:pt x="1309" y="8079"/>
                  <a:pt x="1636" y="7914"/>
                  <a:pt x="1963" y="7914"/>
                </a:cubicBezTo>
                <a:cubicBezTo>
                  <a:pt x="19472" y="7914"/>
                  <a:pt x="19472" y="7914"/>
                  <a:pt x="19472" y="7914"/>
                </a:cubicBezTo>
                <a:cubicBezTo>
                  <a:pt x="19799" y="7914"/>
                  <a:pt x="20127" y="8079"/>
                  <a:pt x="20127" y="8574"/>
                </a:cubicBezTo>
                <a:lnTo>
                  <a:pt x="20127" y="9893"/>
                </a:lnTo>
              </a:path>
              <a:path w="21600" h="21600">
                <a:moveTo>
                  <a:pt x="4254" y="10717"/>
                </a:moveTo>
                <a:cubicBezTo>
                  <a:pt x="4581" y="10882"/>
                  <a:pt x="4581" y="10882"/>
                  <a:pt x="4581" y="10882"/>
                </a:cubicBezTo>
                <a:cubicBezTo>
                  <a:pt x="17018" y="10882"/>
                  <a:pt x="17018" y="10882"/>
                  <a:pt x="17018" y="10882"/>
                </a:cubicBezTo>
                <a:cubicBezTo>
                  <a:pt x="17181" y="10717"/>
                  <a:pt x="17181" y="10717"/>
                  <a:pt x="17181" y="10717"/>
                </a:cubicBezTo>
                <a:cubicBezTo>
                  <a:pt x="17181" y="9893"/>
                  <a:pt x="17181" y="9893"/>
                  <a:pt x="17181" y="9893"/>
                </a:cubicBezTo>
                <a:cubicBezTo>
                  <a:pt x="4254" y="9893"/>
                  <a:pt x="4254" y="9893"/>
                  <a:pt x="4254" y="9893"/>
                </a:cubicBezTo>
                <a:lnTo>
                  <a:pt x="4254" y="10717"/>
                </a:lnTo>
                <a:close/>
              </a:path>
            </a:pathLst>
          </a:custGeom>
          <a:solidFill>
            <a:srgbClr val="333333"/>
          </a:solidFill>
          <a:ln cap="flat" cmpd="sng">
            <a:noFill/>
            <a:prstDash val="solid"/>
            <a:round/>
          </a:ln>
        </p:spPr>
      </p:sp>
      <p:sp>
        <p:nvSpPr>
          <p:cNvPr id="76" name="曲线"/>
          <p:cNvSpPr>
            <a:spLocks/>
          </p:cNvSpPr>
          <p:nvPr/>
        </p:nvSpPr>
        <p:spPr>
          <a:xfrm>
            <a:off x="8881428" y="2806759"/>
            <a:ext cx="1592709" cy="187648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9476"/>
                </a:moveTo>
                <a:cubicBezTo>
                  <a:pt x="21600" y="20783"/>
                  <a:pt x="20397" y="21600"/>
                  <a:pt x="18906" y="21314"/>
                </a:cubicBezTo>
                <a:cubicBezTo>
                  <a:pt x="2645" y="18374"/>
                  <a:pt x="2645" y="18374"/>
                  <a:pt x="2645" y="18374"/>
                </a:cubicBezTo>
                <a:cubicBezTo>
                  <a:pt x="1202" y="18088"/>
                  <a:pt x="0" y="16822"/>
                  <a:pt x="0" y="15556"/>
                </a:cubicBezTo>
                <a:cubicBezTo>
                  <a:pt x="0" y="6002"/>
                  <a:pt x="0" y="6002"/>
                  <a:pt x="0" y="6002"/>
                </a:cubicBezTo>
                <a:cubicBezTo>
                  <a:pt x="0" y="4736"/>
                  <a:pt x="1202" y="3470"/>
                  <a:pt x="2645" y="3225"/>
                </a:cubicBezTo>
                <a:cubicBezTo>
                  <a:pt x="18906" y="244"/>
                  <a:pt x="18906" y="244"/>
                  <a:pt x="18906" y="244"/>
                </a:cubicBezTo>
                <a:cubicBezTo>
                  <a:pt x="20397" y="0"/>
                  <a:pt x="21600" y="816"/>
                  <a:pt x="21600" y="2082"/>
                </a:cubicBezTo>
                <a:lnTo>
                  <a:pt x="21600" y="19476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333333"/>
            </a:solidFill>
            <a:prstDash val="solid"/>
            <a:round/>
          </a:ln>
        </p:spPr>
      </p:sp>
      <p:sp>
        <p:nvSpPr>
          <p:cNvPr id="82" name="矩形"/>
          <p:cNvSpPr>
            <a:spLocks/>
          </p:cNvSpPr>
          <p:nvPr/>
        </p:nvSpPr>
        <p:spPr>
          <a:xfrm>
            <a:off x="903642" y="5085080"/>
            <a:ext cx="2463127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Педагогический отряд «Бонус»</a:t>
            </a:r>
            <a:endParaRPr lang="zh-CN" altLang="en-US" sz="20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83" name="矩形"/>
          <p:cNvSpPr>
            <a:spLocks/>
          </p:cNvSpPr>
          <p:nvPr/>
        </p:nvSpPr>
        <p:spPr>
          <a:xfrm>
            <a:off x="3362334" y="4931191"/>
            <a:ext cx="2302510" cy="10156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Научное студенческое</a:t>
            </a:r>
            <a:r>
              <a:rPr lang="ru-RU" altLang="zh-CN" sz="2000" b="1" i="0" u="none" strike="noStrike" kern="1200" cap="none" spc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сообщество</a:t>
            </a:r>
            <a:endParaRPr lang="zh-CN" altLang="en-US" sz="20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85" name="矩形"/>
          <p:cNvSpPr>
            <a:spLocks/>
          </p:cNvSpPr>
          <p:nvPr/>
        </p:nvSpPr>
        <p:spPr>
          <a:xfrm>
            <a:off x="6639369" y="5074920"/>
            <a:ext cx="2440791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Добровольский отряд «</a:t>
            </a:r>
            <a:r>
              <a:rPr lang="en-US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SOS</a:t>
            </a: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»</a:t>
            </a:r>
            <a:endParaRPr lang="zh-CN" altLang="en-US" sz="20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grpSp>
        <p:nvGrpSpPr>
          <p:cNvPr id="89" name="组合"/>
          <p:cNvGrpSpPr>
            <a:grpSpLocks/>
          </p:cNvGrpSpPr>
          <p:nvPr/>
        </p:nvGrpSpPr>
        <p:grpSpPr>
          <a:xfrm>
            <a:off x="9359978" y="3236258"/>
            <a:ext cx="646239" cy="532371"/>
            <a:chOff x="9359978" y="3236258"/>
            <a:chExt cx="646239" cy="532371"/>
          </a:xfrm>
        </p:grpSpPr>
        <p:sp>
          <p:nvSpPr>
            <p:cNvPr id="87" name="曲线"/>
            <p:cNvSpPr>
              <a:spLocks/>
            </p:cNvSpPr>
            <p:nvPr/>
          </p:nvSpPr>
          <p:spPr>
            <a:xfrm>
              <a:off x="9359978" y="3236258"/>
              <a:ext cx="646239" cy="532371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9701" y="0"/>
                  </a:moveTo>
                  <a:cubicBezTo>
                    <a:pt x="1780" y="0"/>
                    <a:pt x="1780" y="0"/>
                    <a:pt x="1780" y="0"/>
                  </a:cubicBezTo>
                  <a:cubicBezTo>
                    <a:pt x="830" y="0"/>
                    <a:pt x="0" y="994"/>
                    <a:pt x="0" y="2131"/>
                  </a:cubicBezTo>
                  <a:cubicBezTo>
                    <a:pt x="0" y="15205"/>
                    <a:pt x="0" y="15205"/>
                    <a:pt x="0" y="15205"/>
                  </a:cubicBezTo>
                  <a:cubicBezTo>
                    <a:pt x="0" y="16484"/>
                    <a:pt x="830" y="17478"/>
                    <a:pt x="1780" y="17478"/>
                  </a:cubicBezTo>
                  <a:cubicBezTo>
                    <a:pt x="8307" y="17478"/>
                    <a:pt x="8307" y="17478"/>
                    <a:pt x="8307" y="17478"/>
                  </a:cubicBezTo>
                  <a:cubicBezTo>
                    <a:pt x="8307" y="20178"/>
                    <a:pt x="8307" y="20178"/>
                    <a:pt x="8307" y="20178"/>
                  </a:cubicBezTo>
                  <a:cubicBezTo>
                    <a:pt x="3204" y="20178"/>
                    <a:pt x="3204" y="20178"/>
                    <a:pt x="3204" y="20178"/>
                  </a:cubicBezTo>
                  <a:cubicBezTo>
                    <a:pt x="2492" y="20178"/>
                    <a:pt x="2017" y="20889"/>
                    <a:pt x="2017" y="21600"/>
                  </a:cubicBezTo>
                  <a:cubicBezTo>
                    <a:pt x="19463" y="21600"/>
                    <a:pt x="19463" y="21600"/>
                    <a:pt x="19463" y="21600"/>
                  </a:cubicBezTo>
                  <a:cubicBezTo>
                    <a:pt x="19463" y="20889"/>
                    <a:pt x="18988" y="20178"/>
                    <a:pt x="18395" y="20178"/>
                  </a:cubicBezTo>
                  <a:cubicBezTo>
                    <a:pt x="13173" y="20178"/>
                    <a:pt x="13173" y="20178"/>
                    <a:pt x="13173" y="20178"/>
                  </a:cubicBezTo>
                  <a:cubicBezTo>
                    <a:pt x="13173" y="17478"/>
                    <a:pt x="13173" y="17478"/>
                    <a:pt x="13173" y="17478"/>
                  </a:cubicBezTo>
                  <a:cubicBezTo>
                    <a:pt x="19701" y="17478"/>
                    <a:pt x="19701" y="17478"/>
                    <a:pt x="19701" y="17478"/>
                  </a:cubicBezTo>
                  <a:cubicBezTo>
                    <a:pt x="20769" y="17478"/>
                    <a:pt x="21600" y="16484"/>
                    <a:pt x="21600" y="15205"/>
                  </a:cubicBezTo>
                  <a:cubicBezTo>
                    <a:pt x="21600" y="2131"/>
                    <a:pt x="21600" y="2131"/>
                    <a:pt x="21600" y="2131"/>
                  </a:cubicBezTo>
                  <a:cubicBezTo>
                    <a:pt x="21600" y="994"/>
                    <a:pt x="20769" y="0"/>
                    <a:pt x="19701" y="0"/>
                  </a:cubicBezTo>
                </a:path>
                <a:path w="21600" h="21600">
                  <a:moveTo>
                    <a:pt x="20413" y="15205"/>
                  </a:moveTo>
                  <a:cubicBezTo>
                    <a:pt x="20413" y="15631"/>
                    <a:pt x="20057" y="15915"/>
                    <a:pt x="19701" y="15915"/>
                  </a:cubicBezTo>
                  <a:cubicBezTo>
                    <a:pt x="1780" y="15915"/>
                    <a:pt x="1780" y="15915"/>
                    <a:pt x="1780" y="15915"/>
                  </a:cubicBezTo>
                  <a:cubicBezTo>
                    <a:pt x="1424" y="15915"/>
                    <a:pt x="1186" y="15631"/>
                    <a:pt x="1186" y="15205"/>
                  </a:cubicBezTo>
                  <a:cubicBezTo>
                    <a:pt x="1186" y="2131"/>
                    <a:pt x="1186" y="2131"/>
                    <a:pt x="1186" y="2131"/>
                  </a:cubicBezTo>
                  <a:cubicBezTo>
                    <a:pt x="1186" y="1705"/>
                    <a:pt x="1424" y="1421"/>
                    <a:pt x="1780" y="1421"/>
                  </a:cubicBezTo>
                  <a:cubicBezTo>
                    <a:pt x="19701" y="1421"/>
                    <a:pt x="19701" y="1421"/>
                    <a:pt x="19701" y="1421"/>
                  </a:cubicBezTo>
                  <a:cubicBezTo>
                    <a:pt x="20057" y="1421"/>
                    <a:pt x="20413" y="1705"/>
                    <a:pt x="20413" y="2131"/>
                  </a:cubicBezTo>
                  <a:lnTo>
                    <a:pt x="20413" y="15205"/>
                  </a:lnTo>
                  <a:close/>
                </a:path>
              </a:pathLst>
            </a:custGeom>
            <a:solidFill>
              <a:srgbClr val="333333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88" name="曲线"/>
            <p:cNvSpPr>
              <a:spLocks/>
            </p:cNvSpPr>
            <p:nvPr/>
          </p:nvSpPr>
          <p:spPr>
            <a:xfrm>
              <a:off x="9540393" y="3310199"/>
              <a:ext cx="280973" cy="27653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0936" y="0"/>
                  </a:moveTo>
                  <a:cubicBezTo>
                    <a:pt x="4921" y="0"/>
                    <a:pt x="0" y="4921"/>
                    <a:pt x="0" y="10936"/>
                  </a:cubicBezTo>
                  <a:cubicBezTo>
                    <a:pt x="0" y="16951"/>
                    <a:pt x="4921" y="21600"/>
                    <a:pt x="10936" y="21600"/>
                  </a:cubicBezTo>
                  <a:cubicBezTo>
                    <a:pt x="16951" y="21600"/>
                    <a:pt x="21599" y="16951"/>
                    <a:pt x="21599" y="10936"/>
                  </a:cubicBezTo>
                  <a:cubicBezTo>
                    <a:pt x="21599" y="4921"/>
                    <a:pt x="16951" y="0"/>
                    <a:pt x="10936" y="0"/>
                  </a:cubicBezTo>
                </a:path>
                <a:path w="21600" h="21600">
                  <a:moveTo>
                    <a:pt x="10389" y="1367"/>
                  </a:moveTo>
                  <a:cubicBezTo>
                    <a:pt x="10389" y="5194"/>
                    <a:pt x="10389" y="5194"/>
                    <a:pt x="10389" y="5194"/>
                  </a:cubicBezTo>
                  <a:cubicBezTo>
                    <a:pt x="9296" y="5194"/>
                    <a:pt x="7929" y="5194"/>
                    <a:pt x="6835" y="4921"/>
                  </a:cubicBezTo>
                  <a:cubicBezTo>
                    <a:pt x="7929" y="3007"/>
                    <a:pt x="9022" y="1640"/>
                    <a:pt x="10389" y="1367"/>
                  </a:cubicBezTo>
                </a:path>
                <a:path w="21600" h="21600">
                  <a:moveTo>
                    <a:pt x="10389" y="6288"/>
                  </a:moveTo>
                  <a:cubicBezTo>
                    <a:pt x="10389" y="10389"/>
                    <a:pt x="10389" y="10389"/>
                    <a:pt x="10389" y="10389"/>
                  </a:cubicBezTo>
                  <a:cubicBezTo>
                    <a:pt x="5741" y="10389"/>
                    <a:pt x="5741" y="10389"/>
                    <a:pt x="5741" y="10389"/>
                  </a:cubicBezTo>
                  <a:cubicBezTo>
                    <a:pt x="5741" y="8749"/>
                    <a:pt x="6015" y="7108"/>
                    <a:pt x="6562" y="5741"/>
                  </a:cubicBezTo>
                  <a:cubicBezTo>
                    <a:pt x="7929" y="6015"/>
                    <a:pt x="9022" y="6015"/>
                    <a:pt x="10389" y="6288"/>
                  </a:cubicBezTo>
                </a:path>
                <a:path w="21600" h="21600">
                  <a:moveTo>
                    <a:pt x="10389" y="11483"/>
                  </a:moveTo>
                  <a:cubicBezTo>
                    <a:pt x="10389" y="15584"/>
                    <a:pt x="10389" y="15584"/>
                    <a:pt x="10389" y="15584"/>
                  </a:cubicBezTo>
                  <a:cubicBezTo>
                    <a:pt x="9022" y="15584"/>
                    <a:pt x="7929" y="15858"/>
                    <a:pt x="6562" y="16131"/>
                  </a:cubicBezTo>
                  <a:cubicBezTo>
                    <a:pt x="6015" y="14764"/>
                    <a:pt x="5741" y="13124"/>
                    <a:pt x="5741" y="11483"/>
                  </a:cubicBezTo>
                  <a:lnTo>
                    <a:pt x="10389" y="11483"/>
                  </a:lnTo>
                </a:path>
                <a:path w="21600" h="21600">
                  <a:moveTo>
                    <a:pt x="10389" y="16678"/>
                  </a:moveTo>
                  <a:cubicBezTo>
                    <a:pt x="10389" y="20232"/>
                    <a:pt x="10389" y="20232"/>
                    <a:pt x="10389" y="20232"/>
                  </a:cubicBezTo>
                  <a:cubicBezTo>
                    <a:pt x="9022" y="19959"/>
                    <a:pt x="7929" y="18865"/>
                    <a:pt x="6835" y="16951"/>
                  </a:cubicBezTo>
                  <a:cubicBezTo>
                    <a:pt x="7929" y="16678"/>
                    <a:pt x="9296" y="16678"/>
                    <a:pt x="10389" y="16678"/>
                  </a:cubicBezTo>
                </a:path>
                <a:path w="21600" h="21600">
                  <a:moveTo>
                    <a:pt x="11210" y="20232"/>
                  </a:moveTo>
                  <a:cubicBezTo>
                    <a:pt x="11210" y="16678"/>
                    <a:pt x="11210" y="16678"/>
                    <a:pt x="11210" y="16678"/>
                  </a:cubicBezTo>
                  <a:cubicBezTo>
                    <a:pt x="12577" y="16678"/>
                    <a:pt x="13670" y="16678"/>
                    <a:pt x="14764" y="16951"/>
                  </a:cubicBezTo>
                  <a:cubicBezTo>
                    <a:pt x="13944" y="18865"/>
                    <a:pt x="12577" y="20232"/>
                    <a:pt x="11210" y="20232"/>
                  </a:cubicBezTo>
                </a:path>
                <a:path w="21600" h="21600">
                  <a:moveTo>
                    <a:pt x="11210" y="15584"/>
                  </a:moveTo>
                  <a:cubicBezTo>
                    <a:pt x="11210" y="11483"/>
                    <a:pt x="11210" y="11483"/>
                    <a:pt x="11210" y="11483"/>
                  </a:cubicBezTo>
                  <a:cubicBezTo>
                    <a:pt x="15858" y="11483"/>
                    <a:pt x="15858" y="11483"/>
                    <a:pt x="15858" y="11483"/>
                  </a:cubicBezTo>
                  <a:cubicBezTo>
                    <a:pt x="15858" y="13124"/>
                    <a:pt x="15584" y="14764"/>
                    <a:pt x="15037" y="16131"/>
                  </a:cubicBezTo>
                  <a:cubicBezTo>
                    <a:pt x="13944" y="15858"/>
                    <a:pt x="12577" y="15584"/>
                    <a:pt x="11210" y="15584"/>
                  </a:cubicBezTo>
                </a:path>
                <a:path w="21600" h="21600">
                  <a:moveTo>
                    <a:pt x="11210" y="10389"/>
                  </a:moveTo>
                  <a:cubicBezTo>
                    <a:pt x="11210" y="6288"/>
                    <a:pt x="11210" y="6288"/>
                    <a:pt x="11210" y="6288"/>
                  </a:cubicBezTo>
                  <a:cubicBezTo>
                    <a:pt x="12577" y="6015"/>
                    <a:pt x="13944" y="6015"/>
                    <a:pt x="15037" y="5741"/>
                  </a:cubicBezTo>
                  <a:cubicBezTo>
                    <a:pt x="15584" y="7108"/>
                    <a:pt x="15858" y="8749"/>
                    <a:pt x="15858" y="10389"/>
                  </a:cubicBezTo>
                  <a:lnTo>
                    <a:pt x="11210" y="10389"/>
                  </a:lnTo>
                </a:path>
                <a:path w="21600" h="21600">
                  <a:moveTo>
                    <a:pt x="11483" y="5194"/>
                  </a:moveTo>
                  <a:cubicBezTo>
                    <a:pt x="11483" y="1367"/>
                    <a:pt x="11483" y="1367"/>
                    <a:pt x="11483" y="1367"/>
                  </a:cubicBezTo>
                  <a:cubicBezTo>
                    <a:pt x="12577" y="1640"/>
                    <a:pt x="13944" y="3007"/>
                    <a:pt x="14764" y="4921"/>
                  </a:cubicBezTo>
                  <a:cubicBezTo>
                    <a:pt x="13670" y="5194"/>
                    <a:pt x="12577" y="5194"/>
                    <a:pt x="11483" y="5194"/>
                  </a:cubicBezTo>
                </a:path>
                <a:path w="21600" h="21600">
                  <a:moveTo>
                    <a:pt x="13670" y="1367"/>
                  </a:moveTo>
                  <a:cubicBezTo>
                    <a:pt x="15311" y="1913"/>
                    <a:pt x="16678" y="2734"/>
                    <a:pt x="17772" y="3827"/>
                  </a:cubicBezTo>
                  <a:cubicBezTo>
                    <a:pt x="17225" y="4101"/>
                    <a:pt x="16405" y="4374"/>
                    <a:pt x="15858" y="4648"/>
                  </a:cubicBezTo>
                  <a:cubicBezTo>
                    <a:pt x="15311" y="3281"/>
                    <a:pt x="14491" y="2187"/>
                    <a:pt x="13670" y="1367"/>
                  </a:cubicBezTo>
                </a:path>
                <a:path w="21600" h="21600">
                  <a:moveTo>
                    <a:pt x="5741" y="4648"/>
                  </a:moveTo>
                  <a:cubicBezTo>
                    <a:pt x="5194" y="4374"/>
                    <a:pt x="4648" y="4101"/>
                    <a:pt x="4101" y="3827"/>
                  </a:cubicBezTo>
                  <a:cubicBezTo>
                    <a:pt x="5194" y="2734"/>
                    <a:pt x="6562" y="1913"/>
                    <a:pt x="7929" y="1367"/>
                  </a:cubicBezTo>
                  <a:cubicBezTo>
                    <a:pt x="7108" y="2187"/>
                    <a:pt x="6288" y="3281"/>
                    <a:pt x="5741" y="4648"/>
                  </a:cubicBezTo>
                </a:path>
                <a:path w="21600" h="21600">
                  <a:moveTo>
                    <a:pt x="5468" y="5468"/>
                  </a:moveTo>
                  <a:cubicBezTo>
                    <a:pt x="4921" y="6835"/>
                    <a:pt x="4648" y="8475"/>
                    <a:pt x="4648" y="10389"/>
                  </a:cubicBezTo>
                  <a:cubicBezTo>
                    <a:pt x="1093" y="10389"/>
                    <a:pt x="1093" y="10389"/>
                    <a:pt x="1093" y="10389"/>
                  </a:cubicBezTo>
                  <a:cubicBezTo>
                    <a:pt x="1093" y="8202"/>
                    <a:pt x="1913" y="6015"/>
                    <a:pt x="3280" y="4648"/>
                  </a:cubicBezTo>
                  <a:cubicBezTo>
                    <a:pt x="4101" y="4921"/>
                    <a:pt x="4648" y="5194"/>
                    <a:pt x="5468" y="5468"/>
                  </a:cubicBezTo>
                </a:path>
                <a:path w="21600" h="21600">
                  <a:moveTo>
                    <a:pt x="4648" y="11483"/>
                  </a:moveTo>
                  <a:cubicBezTo>
                    <a:pt x="4648" y="13124"/>
                    <a:pt x="4921" y="15037"/>
                    <a:pt x="5468" y="16405"/>
                  </a:cubicBezTo>
                  <a:cubicBezTo>
                    <a:pt x="4648" y="16678"/>
                    <a:pt x="4101" y="16951"/>
                    <a:pt x="3280" y="17225"/>
                  </a:cubicBezTo>
                  <a:cubicBezTo>
                    <a:pt x="1913" y="15584"/>
                    <a:pt x="1093" y="13670"/>
                    <a:pt x="1093" y="11483"/>
                  </a:cubicBezTo>
                  <a:lnTo>
                    <a:pt x="4648" y="11483"/>
                  </a:lnTo>
                </a:path>
                <a:path w="21600" h="21600">
                  <a:moveTo>
                    <a:pt x="5741" y="17225"/>
                  </a:moveTo>
                  <a:cubicBezTo>
                    <a:pt x="6288" y="18592"/>
                    <a:pt x="7108" y="19686"/>
                    <a:pt x="7929" y="20232"/>
                  </a:cubicBezTo>
                  <a:cubicBezTo>
                    <a:pt x="6562" y="19959"/>
                    <a:pt x="5194" y="19139"/>
                    <a:pt x="4101" y="18045"/>
                  </a:cubicBezTo>
                  <a:cubicBezTo>
                    <a:pt x="4648" y="17772"/>
                    <a:pt x="5194" y="17498"/>
                    <a:pt x="5741" y="17225"/>
                  </a:cubicBezTo>
                </a:path>
                <a:path w="21600" h="21600">
                  <a:moveTo>
                    <a:pt x="15858" y="17225"/>
                  </a:moveTo>
                  <a:cubicBezTo>
                    <a:pt x="16405" y="17498"/>
                    <a:pt x="17225" y="17772"/>
                    <a:pt x="17772" y="18045"/>
                  </a:cubicBezTo>
                  <a:cubicBezTo>
                    <a:pt x="16678" y="19139"/>
                    <a:pt x="15311" y="19959"/>
                    <a:pt x="13670" y="20232"/>
                  </a:cubicBezTo>
                  <a:cubicBezTo>
                    <a:pt x="14491" y="19686"/>
                    <a:pt x="15311" y="18592"/>
                    <a:pt x="15858" y="17225"/>
                  </a:cubicBezTo>
                </a:path>
                <a:path w="21600" h="21600">
                  <a:moveTo>
                    <a:pt x="16131" y="16405"/>
                  </a:moveTo>
                  <a:cubicBezTo>
                    <a:pt x="16678" y="15037"/>
                    <a:pt x="16951" y="13124"/>
                    <a:pt x="16951" y="11483"/>
                  </a:cubicBezTo>
                  <a:cubicBezTo>
                    <a:pt x="20779" y="11483"/>
                    <a:pt x="20779" y="11483"/>
                    <a:pt x="20779" y="11483"/>
                  </a:cubicBezTo>
                  <a:cubicBezTo>
                    <a:pt x="20506" y="13670"/>
                    <a:pt x="19686" y="15584"/>
                    <a:pt x="18319" y="17225"/>
                  </a:cubicBezTo>
                  <a:cubicBezTo>
                    <a:pt x="17772" y="16951"/>
                    <a:pt x="16951" y="16678"/>
                    <a:pt x="16131" y="16405"/>
                  </a:cubicBezTo>
                </a:path>
                <a:path w="21600" h="21600">
                  <a:moveTo>
                    <a:pt x="16951" y="10389"/>
                  </a:moveTo>
                  <a:cubicBezTo>
                    <a:pt x="16951" y="8475"/>
                    <a:pt x="16678" y="6835"/>
                    <a:pt x="16131" y="5468"/>
                  </a:cubicBezTo>
                  <a:cubicBezTo>
                    <a:pt x="16951" y="5194"/>
                    <a:pt x="17772" y="4921"/>
                    <a:pt x="18319" y="4648"/>
                  </a:cubicBezTo>
                  <a:cubicBezTo>
                    <a:pt x="19686" y="6015"/>
                    <a:pt x="20506" y="8202"/>
                    <a:pt x="20779" y="10389"/>
                  </a:cubicBezTo>
                  <a:lnTo>
                    <a:pt x="16951" y="10389"/>
                  </a:lnTo>
                  <a:close/>
                </a:path>
              </a:pathLst>
            </a:custGeom>
            <a:solidFill>
              <a:srgbClr val="333333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27" name="矩形"/>
          <p:cNvSpPr>
            <a:spLocks/>
          </p:cNvSpPr>
          <p:nvPr/>
        </p:nvSpPr>
        <p:spPr>
          <a:xfrm>
            <a:off x="8968787" y="4931191"/>
            <a:ext cx="2604831" cy="10156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  <a:sp3d contourW="12700">
              <a:contourClr>
                <a:srgbClr val="000000"/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Танцевальный коллектив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1200" cap="none" spc="0" baseline="0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«Тень танца»</a:t>
            </a:r>
            <a:endParaRPr lang="zh-CN" altLang="en-US" sz="2000" b="1" i="0" u="none" strike="noStrike" kern="1200" cap="none" spc="0" baseline="0" dirty="0">
              <a:solidFill>
                <a:srgbClr val="C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://kcson59.ru/wp-content/uploads/2020/09/%D1%84%D0%BE%D1%82%D0%B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i.mycdn.me/i?r=AzEPZsRbOZEKgBhR0XGMT1Rk9oS_XBJ_3c5dGBWnj6LoCq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14" y="3236258"/>
            <a:ext cx="1346425" cy="11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brakadabra.fun/uploads/posts/2022-02/thumbs/1644208744_2-abrakadabra-fun-p-emblemi-tantsevalnikh-kollektivov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60" y="3067781"/>
            <a:ext cx="1285716" cy="12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dzeninfra.ru/get-zen_doc/241236/pub_5d98e150ec575b00b015424c_5d98e18404af1f00b0131887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92" y="3098442"/>
            <a:ext cx="1086188" cy="12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https://lookaside.fbsbx.com/lookaside/crawler/media/?media_id=10751364732482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https://media.baamboozle.com/uploads/images/99028/1656517560_3783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media.baamboozle.com/uploads/images/99028/1656517560_3783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08" y="3147998"/>
            <a:ext cx="1218333" cy="12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3450" y="87341"/>
            <a:ext cx="3025534" cy="23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C:\Users\1\Desktop\zfxvakf01k5bxrvrs2nf6fkzat819qv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693" y="2323653"/>
            <a:ext cx="1867050" cy="283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7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s://pp.userapi.com/m4aooGypDBsBbY1sKmf7-9oYuvyGLmYG311MEA/xTtAqj7Dv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52" y="523163"/>
            <a:ext cx="4217580" cy="49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89.userapi.com/impg/TWRqAz7desJFTjFwd3Z9TNIPekS4OmUzJBNy8Q/0dY6LY_6O7M.jpg?size=1280x960&amp;quality=95&amp;sign=a0d3664256228e00d1293b0ea1df98e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4" y="3269074"/>
            <a:ext cx="3851276" cy="28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58.userapi.com/impg/F9-Cz_bGNtASaDX_9qn36OOjxOXuu1Pzz1uxUw/LQLvENHTq7U.jpg?size=1280x960&amp;quality=95&amp;sign=2101b813a3b0c322603459d28503d5d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62" y="523163"/>
            <a:ext cx="3634315" cy="28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9-56.userapi.com/impg/jTDf2_6h4GD_clEOy7fAiSB1E1kuWzfcNmJHAA/i1CYYnL_xCE.jpg?size=1280x853&amp;quality=95&amp;sign=6ea4aea3758ebccfa5426775c862bf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4" y="523163"/>
            <a:ext cx="3851276" cy="27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un9-14.userapi.com/impg/Z8JV8elKAl5M6cb-yzA_gGyxD9iNtJyN6VZcDg/3AptmFPQrwQ.jpg?size=1280x853&amp;quality=95&amp;sign=3c7080cc5266225ea1ca86565b4b1e0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60" y="539190"/>
            <a:ext cx="4096426" cy="27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3.userapi.com/impg/xRJuWLCYRgcrYLgLwCjaQAvcrAPnPDREGY9r3g/i0DByW_Qi0s.jpg?size=1280x853&amp;quality=95&amp;sign=d3a1f385e48ef05f503e88dd0a89fa57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44" y="3269074"/>
            <a:ext cx="3754890" cy="28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59.userapi.com/impg/SDf52wxaJnFy3TL0uQgctV908wr_poVk5YgUZQ/zFkhqP8E3fM.jpg?size=1280x957&amp;quality=95&amp;sign=655f6102b0b85e2e08860bd85c4210b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06" y="3269074"/>
            <a:ext cx="4212333" cy="2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​​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186</TotalTime>
  <Words>374</Words>
  <Application>Microsoft Office PowerPoint</Application>
  <PresentationFormat>Произвольный</PresentationFormat>
  <Paragraphs>103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UK2-09-05</cp:lastModifiedBy>
  <cp:revision>77</cp:revision>
  <dcterms:created xsi:type="dcterms:W3CDTF">2018-03-19T03:11:00Z</dcterms:created>
  <dcterms:modified xsi:type="dcterms:W3CDTF">2022-12-14T11:45:07Z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1049-11.2.0.11417</vt:lpwstr>
  </property>
  <property fmtid="{D5CDD505-2E9C-101B-9397-08002B2CF9AE}" pid="3" name="ICV">
    <vt:lpwstr>428DE9FBC9DD4890B48D794F19AD992C</vt:lpwstr>
  </property>
</Properties>
</file>